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79" r:id="rId4"/>
    <p:sldMasterId id="2147483710" r:id="rId5"/>
    <p:sldMasterId id="214748374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y="5143500" cx="9144000"/>
  <p:notesSz cx="6858000" cy="9144000"/>
  <p:embeddedFontLst>
    <p:embeddedFont>
      <p:font typeface="Raleway"/>
      <p:regular r:id="rId23"/>
      <p:bold r:id="rId24"/>
      <p:italic r:id="rId25"/>
      <p:boldItalic r:id="rId26"/>
    </p:embeddedFont>
    <p:embeddedFont>
      <p:font typeface="Bebas Neue"/>
      <p:regular r:id="rId27"/>
    </p:embeddedFont>
    <p:embeddedFont>
      <p:font typeface="Pacifico"/>
      <p:regular r:id="rId28"/>
    </p:embeddedFont>
    <p:embeddedFont>
      <p:font typeface="Montserrat Alternates"/>
      <p:regular r:id="rId29"/>
      <p:bold r:id="rId30"/>
      <p:italic r:id="rId31"/>
      <p:boldItalic r:id="rId32"/>
    </p:embeddedFont>
    <p:embeddedFont>
      <p:font typeface="Montserrat Alternates SemiBold"/>
      <p:regular r:id="rId33"/>
      <p:bold r:id="rId34"/>
      <p:italic r:id="rId35"/>
      <p:boldItalic r:id="rId36"/>
    </p:embeddedFont>
    <p:embeddedFont>
      <p:font typeface="PT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1" roundtripDataSignature="AMtx7mj5SwprL3nPA7OFE0YxakBBeVkMc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Italic.fntdata"/><Relationship Id="rId20" Type="http://schemas.openxmlformats.org/officeDocument/2006/relationships/slide" Target="slides/slide13.xml"/><Relationship Id="rId41" Type="http://customschemas.google.com/relationships/presentationmetadata" Target="meta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Pacifico-regular.fntdata"/><Relationship Id="rId27" Type="http://schemas.openxmlformats.org/officeDocument/2006/relationships/font" Target="fonts/BebasNeue-regular.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font" Target="fonts/MontserratAlternates-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MontserratAlternates-italic.fntdata"/><Relationship Id="rId30" Type="http://schemas.openxmlformats.org/officeDocument/2006/relationships/font" Target="fonts/MontserratAlternates-bold.fntdata"/><Relationship Id="rId11" Type="http://schemas.openxmlformats.org/officeDocument/2006/relationships/slide" Target="slides/slide4.xml"/><Relationship Id="rId33" Type="http://schemas.openxmlformats.org/officeDocument/2006/relationships/font" Target="fonts/MontserratAlternatesSemiBold-regular.fntdata"/><Relationship Id="rId10" Type="http://schemas.openxmlformats.org/officeDocument/2006/relationships/slide" Target="slides/slide3.xml"/><Relationship Id="rId32" Type="http://schemas.openxmlformats.org/officeDocument/2006/relationships/font" Target="fonts/MontserratAlternates-boldItalic.fntdata"/><Relationship Id="rId13" Type="http://schemas.openxmlformats.org/officeDocument/2006/relationships/slide" Target="slides/slide6.xml"/><Relationship Id="rId35" Type="http://schemas.openxmlformats.org/officeDocument/2006/relationships/font" Target="fonts/MontserratAlternatesSemiBold-italic.fntdata"/><Relationship Id="rId12" Type="http://schemas.openxmlformats.org/officeDocument/2006/relationships/slide" Target="slides/slide5.xml"/><Relationship Id="rId34" Type="http://schemas.openxmlformats.org/officeDocument/2006/relationships/font" Target="fonts/MontserratAlternatesSemiBold-bold.fntdata"/><Relationship Id="rId15" Type="http://schemas.openxmlformats.org/officeDocument/2006/relationships/slide" Target="slides/slide8.xml"/><Relationship Id="rId37" Type="http://schemas.openxmlformats.org/officeDocument/2006/relationships/font" Target="fonts/PTSans-regular.fntdata"/><Relationship Id="rId14" Type="http://schemas.openxmlformats.org/officeDocument/2006/relationships/slide" Target="slides/slide7.xml"/><Relationship Id="rId36" Type="http://schemas.openxmlformats.org/officeDocument/2006/relationships/font" Target="fonts/MontserratAlternatesSemiBold-boldItalic.fntdata"/><Relationship Id="rId17" Type="http://schemas.openxmlformats.org/officeDocument/2006/relationships/slide" Target="slides/slide10.xml"/><Relationship Id="rId39" Type="http://schemas.openxmlformats.org/officeDocument/2006/relationships/font" Target="fonts/PTSans-italic.fntdata"/><Relationship Id="rId16" Type="http://schemas.openxmlformats.org/officeDocument/2006/relationships/slide" Target="slides/slide9.xml"/><Relationship Id="rId38" Type="http://schemas.openxmlformats.org/officeDocument/2006/relationships/font" Target="fonts/PTSans-bold.fntdata"/><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jpg>
</file>

<file path=ppt/media/image12.jpg>
</file>

<file path=ppt/media/image13.pn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png>
</file>

<file path=ppt/media/image3.jp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5" name="Google Shape;6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Set the scene: You are watching an episode of Selling Sunset season 10 - the battle of the agents. Nicole is the client and Nati and I are 2 agents that need to convince Nicole to choose us to sell her house. We hope you enjoy the episode!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2" name="Google Shape;88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Char char="●"/>
            </a:pPr>
            <a:r>
              <a:rPr lang="en" sz="1200">
                <a:solidFill>
                  <a:schemeClr val="dk1"/>
                </a:solidFill>
              </a:rPr>
              <a:t>Thank you for giving me the opportunity to introduce myself to you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My name is Natnael and I have more than 10 years experience of selling houses and build up a large network with very famous and rich people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 am very good at my job and can promise that the </a:t>
            </a:r>
            <a:r>
              <a:rPr lang="en" sz="1200">
                <a:solidFill>
                  <a:schemeClr val="dk1"/>
                </a:solidFill>
              </a:rPr>
              <a:t>End2end process from inspection to signing process will be very fast if you choose me as your real estate agent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Beside, I have access to a great database including thousands of verified entries about local properties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In the next slide, I'll show you how I typically approach this kind of real estate projects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sz="16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sz="1600">
                <a:solidFill>
                  <a:srgbClr val="595959"/>
                </a:solidFill>
              </a:rPr>
              <a:t>Network</a:t>
            </a:r>
            <a:endParaRPr b="1" sz="1600">
              <a:solidFill>
                <a:srgbClr val="595959"/>
              </a:solidFill>
            </a:endParaRPr>
          </a:p>
          <a:p>
            <a:pPr indent="-304800" lvl="0" marL="457200" rtl="0" algn="l">
              <a:lnSpc>
                <a:spcPct val="115000"/>
              </a:lnSpc>
              <a:spcBef>
                <a:spcPts val="1200"/>
              </a:spcBef>
              <a:spcAft>
                <a:spcPts val="0"/>
              </a:spcAft>
              <a:buClr>
                <a:srgbClr val="595959"/>
              </a:buClr>
              <a:buSzPts val="1200"/>
              <a:buChar char="●"/>
            </a:pPr>
            <a:r>
              <a:rPr lang="en" sz="1200">
                <a:solidFill>
                  <a:srgbClr val="595959"/>
                </a:solidFill>
              </a:rPr>
              <a:t>One of the top Agents around Hollywood and Seattle known for a loyal client base</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Sold multiple houses for and to VIPs </a:t>
            </a:r>
            <a:endParaRPr sz="1200">
              <a:solidFill>
                <a:srgbClr val="595959"/>
              </a:solidFill>
            </a:endParaRPr>
          </a:p>
          <a:p>
            <a:pPr indent="0" lvl="0" marL="0" rtl="0" algn="l">
              <a:lnSpc>
                <a:spcPct val="115000"/>
              </a:lnSpc>
              <a:spcBef>
                <a:spcPts val="1200"/>
              </a:spcBef>
              <a:spcAft>
                <a:spcPts val="0"/>
              </a:spcAft>
              <a:buNone/>
            </a:pPr>
            <a:r>
              <a:rPr b="1" lang="en" sz="1600">
                <a:solidFill>
                  <a:srgbClr val="595959"/>
                </a:solidFill>
              </a:rPr>
              <a:t>Speed</a:t>
            </a:r>
            <a:endParaRPr b="1" sz="1600">
              <a:solidFill>
                <a:srgbClr val="595959"/>
              </a:solidFill>
            </a:endParaRPr>
          </a:p>
          <a:p>
            <a:pPr indent="-317500" lvl="0" marL="457200" rtl="0" algn="l">
              <a:lnSpc>
                <a:spcPct val="115000"/>
              </a:lnSpc>
              <a:spcBef>
                <a:spcPts val="1200"/>
              </a:spcBef>
              <a:spcAft>
                <a:spcPts val="0"/>
              </a:spcAft>
              <a:buClr>
                <a:srgbClr val="595959"/>
              </a:buClr>
              <a:buSzPts val="1400"/>
              <a:buChar char="●"/>
            </a:pPr>
            <a:r>
              <a:rPr lang="en" sz="1200">
                <a:solidFill>
                  <a:srgbClr val="595959"/>
                </a:solidFill>
              </a:rPr>
              <a:t>Access to great data base including thousands of verified entries about local properties</a:t>
            </a:r>
            <a:endParaRPr sz="12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200">
                <a:solidFill>
                  <a:srgbClr val="595959"/>
                </a:solidFill>
              </a:rPr>
              <a:t>End2end process from inspection to signing process is very fast</a:t>
            </a:r>
            <a:endParaRPr sz="1200">
              <a:solidFill>
                <a:srgbClr val="595959"/>
              </a:solidFill>
            </a:endParaRPr>
          </a:p>
          <a:p>
            <a:pPr indent="0" lvl="0" marL="0" rtl="0" algn="l">
              <a:lnSpc>
                <a:spcPct val="115000"/>
              </a:lnSpc>
              <a:spcBef>
                <a:spcPts val="1200"/>
              </a:spcBef>
              <a:spcAft>
                <a:spcPts val="0"/>
              </a:spcAft>
              <a:buNone/>
            </a:pPr>
            <a:r>
              <a:rPr b="1" lang="en" sz="1600">
                <a:solidFill>
                  <a:srgbClr val="595959"/>
                </a:solidFill>
              </a:rPr>
              <a:t>Expertise</a:t>
            </a:r>
            <a:endParaRPr b="1" sz="1800">
              <a:solidFill>
                <a:srgbClr val="595959"/>
              </a:solidFill>
            </a:endParaRPr>
          </a:p>
          <a:p>
            <a:pPr indent="-304800" lvl="0" marL="457200" rtl="0" algn="l">
              <a:lnSpc>
                <a:spcPct val="115000"/>
              </a:lnSpc>
              <a:spcBef>
                <a:spcPts val="1200"/>
              </a:spcBef>
              <a:spcAft>
                <a:spcPts val="0"/>
              </a:spcAft>
              <a:buClr>
                <a:srgbClr val="595959"/>
              </a:buClr>
              <a:buSzPts val="1200"/>
              <a:buChar char="●"/>
            </a:pPr>
            <a:r>
              <a:rPr lang="en" sz="1200">
                <a:solidFill>
                  <a:srgbClr val="595959"/>
                </a:solidFill>
              </a:rPr>
              <a:t>Experience of more than 10 years in the real estate industry</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Continuously researching about upcoming trends </a:t>
            </a:r>
            <a:endParaRPr sz="1200">
              <a:solidFill>
                <a:srgbClr val="595959"/>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23f564b1645_6_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2" name="Google Shape;912;g23f564b1645_6_7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sz="1200"/>
              <a:t>Before i dive in, </a:t>
            </a:r>
            <a:r>
              <a:rPr lang="en" sz="1200"/>
              <a:t>I</a:t>
            </a:r>
            <a:r>
              <a:rPr lang="en" sz="1200"/>
              <a:t> have to mention that I looked into the documents of your house</a:t>
            </a:r>
            <a:r>
              <a:rPr lang="en" sz="1200"/>
              <a:t> and </a:t>
            </a:r>
            <a:r>
              <a:rPr lang="en" sz="1200"/>
              <a:t>I'm</a:t>
            </a:r>
            <a:r>
              <a:rPr lang="en" sz="1200"/>
              <a:t> really amazed from the features your house has</a:t>
            </a:r>
            <a:endParaRPr sz="1200"/>
          </a:p>
          <a:p>
            <a:pPr indent="-304800" lvl="0" marL="457200" rtl="0" algn="l">
              <a:lnSpc>
                <a:spcPct val="115000"/>
              </a:lnSpc>
              <a:spcBef>
                <a:spcPts val="0"/>
              </a:spcBef>
              <a:spcAft>
                <a:spcPts val="0"/>
              </a:spcAft>
              <a:buSzPts val="1200"/>
              <a:buChar char="●"/>
            </a:pPr>
            <a:r>
              <a:rPr lang="en" sz="1200">
                <a:solidFill>
                  <a:schemeClr val="dk1"/>
                </a:solidFill>
              </a:rPr>
              <a:t>I was</a:t>
            </a:r>
            <a:r>
              <a:rPr lang="en" sz="1200">
                <a:solidFill>
                  <a:schemeClr val="dk1"/>
                </a:solidFill>
              </a:rPr>
              <a:t> very </a:t>
            </a:r>
            <a:r>
              <a:rPr lang="en" sz="1200">
                <a:solidFill>
                  <a:schemeClr val="dk1"/>
                </a:solidFill>
              </a:rPr>
              <a:t>surprised</a:t>
            </a:r>
            <a:r>
              <a:rPr lang="en" sz="1200">
                <a:solidFill>
                  <a:schemeClr val="dk1"/>
                </a:solidFill>
              </a:rPr>
              <a:t> that </a:t>
            </a:r>
            <a:r>
              <a:rPr lang="en" sz="1200">
                <a:solidFill>
                  <a:schemeClr val="dk1"/>
                </a:solidFill>
              </a:rPr>
              <a:t>an other real estate agent told you that the price of your house should only be around 1 million Dollar</a:t>
            </a:r>
            <a:endParaRPr sz="1200"/>
          </a:p>
          <a:p>
            <a:pPr indent="-304800" lvl="0" marL="457200" rtl="0" algn="l">
              <a:lnSpc>
                <a:spcPct val="115000"/>
              </a:lnSpc>
              <a:spcBef>
                <a:spcPts val="0"/>
              </a:spcBef>
              <a:spcAft>
                <a:spcPts val="0"/>
              </a:spcAft>
              <a:buClr>
                <a:schemeClr val="dk1"/>
              </a:buClr>
              <a:buSzPts val="1200"/>
              <a:buChar char="●"/>
            </a:pPr>
            <a:r>
              <a:rPr lang="en" sz="1200">
                <a:solidFill>
                  <a:schemeClr val="dk1"/>
                </a:solidFill>
              </a:rPr>
              <a:t>After talking to our internal analysts i can assure you that we can definitely get an higher price for your house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Our analyst showed me the key drivers of the house price, which you can see on the slide, and told me that your house mostly covers the key drivers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In the following slides I will take a closer look at the key drivers and prove to you why i think you can get a higher price</a:t>
            </a:r>
            <a:endParaRPr sz="12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23f564b1645_6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3" name="Google Shape;953;g23f564b1645_6_3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Char char="●"/>
            </a:pPr>
            <a:r>
              <a:rPr lang="en" sz="1200">
                <a:solidFill>
                  <a:schemeClr val="dk1"/>
                </a:solidFill>
              </a:rPr>
              <a:t>As you can see in the picture </a:t>
            </a:r>
            <a:r>
              <a:rPr lang="en" sz="1200">
                <a:solidFill>
                  <a:schemeClr val="dk1"/>
                </a:solidFill>
              </a:rPr>
              <a:t>Bellevue is one of the most expensive areas in King County, followed by parts of Seattle, Redmond and Kirkland</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Your house is actually located in Bellevue which is why we can demand a higher price for it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You can see that the price of the other houses in different part of the map is on average lower</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23f564b1645_6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9" name="Google Shape;969;g23f564b1645_6_3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sz="1200"/>
              <a:t>Looking into your documents i figured out that your house has really good grade</a:t>
            </a:r>
            <a:endParaRPr sz="1200"/>
          </a:p>
          <a:p>
            <a:pPr indent="-304800" lvl="0" marL="457200" rtl="0" algn="l">
              <a:lnSpc>
                <a:spcPct val="100000"/>
              </a:lnSpc>
              <a:spcBef>
                <a:spcPts val="0"/>
              </a:spcBef>
              <a:spcAft>
                <a:spcPts val="0"/>
              </a:spcAft>
              <a:buSzPts val="1200"/>
              <a:buChar char="●"/>
            </a:pPr>
            <a:r>
              <a:rPr lang="en" sz="1200"/>
              <a:t>In the picture you can see that the better graded houses have on </a:t>
            </a:r>
            <a:r>
              <a:rPr lang="en" sz="1200"/>
              <a:t>average</a:t>
            </a:r>
            <a:r>
              <a:rPr lang="en" sz="1200"/>
              <a:t> a higher price, so a </a:t>
            </a:r>
            <a:r>
              <a:rPr lang="en" sz="1200"/>
              <a:t>good grade of the house influences heavily the price of a property</a:t>
            </a:r>
            <a:endParaRPr sz="1200"/>
          </a:p>
          <a:p>
            <a:pPr indent="-304800" lvl="0" marL="457200" rtl="0" algn="l">
              <a:lnSpc>
                <a:spcPct val="100000"/>
              </a:lnSpc>
              <a:spcBef>
                <a:spcPts val="0"/>
              </a:spcBef>
              <a:spcAft>
                <a:spcPts val="0"/>
              </a:spcAft>
              <a:buSzPts val="1200"/>
              <a:buChar char="●"/>
            </a:pPr>
            <a:r>
              <a:rPr lang="en" sz="1200"/>
              <a:t>Besides I´m was very happy to see that you have a waterfront </a:t>
            </a:r>
            <a:endParaRPr sz="1200"/>
          </a:p>
          <a:p>
            <a:pPr indent="-304800" lvl="0" marL="457200" rtl="0" algn="l">
              <a:lnSpc>
                <a:spcPct val="100000"/>
              </a:lnSpc>
              <a:spcBef>
                <a:spcPts val="0"/>
              </a:spcBef>
              <a:spcAft>
                <a:spcPts val="0"/>
              </a:spcAft>
              <a:buSzPts val="1200"/>
              <a:buChar char="●"/>
            </a:pPr>
            <a:r>
              <a:rPr lang="en" sz="1200">
                <a:solidFill>
                  <a:schemeClr val="dk1"/>
                </a:solidFill>
              </a:rPr>
              <a:t>As you can see in the graphics a house with a waterfront is on average $ 1 Million Dollars more expensive than a house without a waterfront</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 sz="1200">
                <a:solidFill>
                  <a:schemeClr val="dk1"/>
                </a:solidFill>
              </a:rPr>
              <a:t>I know the area where your house is located at very well and the potential buyer is going to love the waterfront and has the possibility to do for example fishing, water ski or swimming</a:t>
            </a:r>
            <a:endParaRPr sz="12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23f564b1645_3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2" name="Google Shape;982;g23f564b1645_3_8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Char char="●"/>
            </a:pPr>
            <a:r>
              <a:rPr lang="en" sz="1200">
                <a:solidFill>
                  <a:schemeClr val="dk1"/>
                </a:solidFill>
              </a:rPr>
              <a:t>Taking all things into consideration and including them in our analysis we recommend to sell the house for 1.25 million Dollars, which is 250k more than your </a:t>
            </a:r>
            <a:r>
              <a:rPr lang="en" sz="1200">
                <a:solidFill>
                  <a:schemeClr val="dk1"/>
                </a:solidFill>
              </a:rPr>
              <a:t>initial</a:t>
            </a:r>
            <a:r>
              <a:rPr lang="en" sz="1200">
                <a:solidFill>
                  <a:schemeClr val="dk1"/>
                </a:solidFill>
              </a:rPr>
              <a:t> offer</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 can guarantee you that we keep the price within the range of +/- 70k Dollars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My Colleague Kirsty used the Linear Regression and showed you a higher price, but she </a:t>
            </a:r>
            <a:r>
              <a:rPr lang="en" sz="1200">
                <a:solidFill>
                  <a:schemeClr val="dk1"/>
                </a:solidFill>
              </a:rPr>
              <a:t>didn't</a:t>
            </a:r>
            <a:r>
              <a:rPr lang="en" sz="1200">
                <a:solidFill>
                  <a:schemeClr val="dk1"/>
                </a:solidFill>
              </a:rPr>
              <a:t> mention that the accuracy of her model is low</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 played around with a lot of different models and decided to go with the RandomForestRegressor Model which includes a very accurate </a:t>
            </a:r>
            <a:r>
              <a:rPr lang="en" sz="1200">
                <a:solidFill>
                  <a:schemeClr val="dk1"/>
                </a:solidFill>
              </a:rPr>
              <a:t>prediction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 can promise that i will c</a:t>
            </a:r>
            <a:r>
              <a:rPr lang="en" sz="1200">
                <a:solidFill>
                  <a:schemeClr val="dk1"/>
                </a:solidFill>
              </a:rPr>
              <a:t>ontinuously be on the look out for buyer and </a:t>
            </a:r>
            <a:r>
              <a:rPr lang="en" sz="1200">
                <a:solidFill>
                  <a:schemeClr val="dk1"/>
                </a:solidFill>
              </a:rPr>
              <a:t>try to push the price more to the upper end to maybe get 1.3 Million Dollars for </a:t>
            </a:r>
            <a:r>
              <a:rPr lang="en" sz="1200">
                <a:solidFill>
                  <a:schemeClr val="dk1"/>
                </a:solidFill>
              </a:rPr>
              <a:t>the house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If you go with me you </a:t>
            </a:r>
            <a:r>
              <a:rPr lang="en" sz="1200">
                <a:solidFill>
                  <a:schemeClr val="dk1"/>
                </a:solidFill>
              </a:rPr>
              <a:t>have</a:t>
            </a:r>
            <a:r>
              <a:rPr lang="en" sz="1200">
                <a:solidFill>
                  <a:schemeClr val="dk1"/>
                </a:solidFill>
              </a:rPr>
              <a:t> a high certainty what to expect and can be sure that you house get sold quickly</a:t>
            </a:r>
            <a:endParaRPr sz="1200">
              <a:solidFill>
                <a:schemeClr val="dk1"/>
              </a:solidFill>
            </a:endParaRPr>
          </a:p>
          <a:p>
            <a:pPr indent="0" lvl="0" marL="0" rtl="0" algn="l">
              <a:lnSpc>
                <a:spcPct val="115000"/>
              </a:lnSpc>
              <a:spcBef>
                <a:spcPts val="1200"/>
              </a:spcBef>
              <a:spcAft>
                <a:spcPts val="0"/>
              </a:spcAft>
              <a:buNone/>
            </a:pPr>
            <a:r>
              <a:t/>
            </a:r>
            <a:endParaRPr sz="1200">
              <a:solidFill>
                <a:srgbClr val="595959"/>
              </a:solidFill>
            </a:endParaRPr>
          </a:p>
          <a:p>
            <a:pPr indent="0" lvl="0" marL="0" rtl="0" algn="l">
              <a:lnSpc>
                <a:spcPct val="115000"/>
              </a:lnSpc>
              <a:spcBef>
                <a:spcPts val="1200"/>
              </a:spcBef>
              <a:spcAft>
                <a:spcPts val="0"/>
              </a:spcAft>
              <a:buNone/>
            </a:pPr>
            <a:r>
              <a:rPr lang="en" sz="1200">
                <a:solidFill>
                  <a:srgbClr val="595959"/>
                </a:solidFill>
              </a:rPr>
              <a:t>Random Forest Regressor:</a:t>
            </a:r>
            <a:endParaRPr sz="1200">
              <a:solidFill>
                <a:srgbClr val="595959"/>
              </a:solidFill>
            </a:endParaRPr>
          </a:p>
          <a:p>
            <a:pPr indent="-304800" lvl="0" marL="457200" rtl="0" algn="l">
              <a:lnSpc>
                <a:spcPct val="115000"/>
              </a:lnSpc>
              <a:spcBef>
                <a:spcPts val="1200"/>
              </a:spcBef>
              <a:spcAft>
                <a:spcPts val="0"/>
              </a:spcAft>
              <a:buClr>
                <a:schemeClr val="dk1"/>
              </a:buClr>
              <a:buSzPts val="1200"/>
              <a:buChar char="●"/>
            </a:pPr>
            <a:r>
              <a:rPr lang="en" sz="1200">
                <a:solidFill>
                  <a:srgbClr val="595959"/>
                </a:solidFill>
              </a:rPr>
              <a:t>Based on the Mean Absolute Error (MAE) of $70k, we can estimate a range of approximately </a:t>
            </a:r>
            <a:r>
              <a:rPr lang="en" sz="1200">
                <a:solidFill>
                  <a:srgbClr val="595959"/>
                </a:solidFill>
              </a:rPr>
              <a:t>$1,180k</a:t>
            </a:r>
            <a:r>
              <a:rPr lang="en" sz="1200">
                <a:solidFill>
                  <a:srgbClr val="595959"/>
                </a:solidFill>
              </a:rPr>
              <a:t> to $1,320k around the predicted price of $1,250k. This range suggests that there is a typical deviation of around $</a:t>
            </a:r>
            <a:r>
              <a:rPr lang="en" sz="1200">
                <a:solidFill>
                  <a:srgbClr val="595959"/>
                </a:solidFill>
              </a:rPr>
              <a:t>70k</a:t>
            </a:r>
            <a:r>
              <a:rPr lang="en" sz="1200">
                <a:solidFill>
                  <a:srgbClr val="595959"/>
                </a:solidFill>
              </a:rPr>
              <a:t> from the actual price in either direction.</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R2 = 0,87</a:t>
            </a:r>
            <a:endParaRPr sz="1200">
              <a:solidFill>
                <a:srgbClr val="595959"/>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23f564b1645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9" name="Google Shape;1009;g23f564b1645_4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2" name="Google Shape;64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23f564b1645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6" name="Google Shape;656;g23f564b1645_3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3" name="Google Shape;70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23f564b1645_3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8" name="Google Shape;748;g23f564b1645_3_4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rgbClr val="595959"/>
              </a:buClr>
              <a:buSzPts val="1000"/>
              <a:buChar char="●"/>
            </a:pPr>
            <a:r>
              <a:rPr lang="en" sz="1400">
                <a:solidFill>
                  <a:srgbClr val="595959"/>
                </a:solidFill>
              </a:rPr>
              <a:t>Hi Dimples McBroke von Geizig, thanks for coming to </a:t>
            </a:r>
            <a:r>
              <a:rPr lang="en" sz="1300">
                <a:solidFill>
                  <a:srgbClr val="202124"/>
                </a:solidFill>
                <a:highlight>
                  <a:srgbClr val="FFFFFF"/>
                </a:highlight>
              </a:rPr>
              <a:t>The Oppenheim Group, it’s great to have you on </a:t>
            </a:r>
            <a:r>
              <a:rPr lang="en" sz="1400">
                <a:solidFill>
                  <a:srgbClr val="595959"/>
                </a:solidFill>
              </a:rPr>
              <a:t>Selling Sunset!</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My name is Kirsty Gosling and I want to help </a:t>
            </a:r>
            <a:r>
              <a:rPr lang="en" sz="1400">
                <a:solidFill>
                  <a:srgbClr val="595959"/>
                </a:solidFill>
              </a:rPr>
              <a:t>unlock</a:t>
            </a:r>
            <a:r>
              <a:rPr lang="en" sz="1400">
                <a:solidFill>
                  <a:srgbClr val="595959"/>
                </a:solidFill>
              </a:rPr>
              <a:t> your future with the perfect home - trust me to open the door</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As and </a:t>
            </a:r>
            <a:r>
              <a:rPr lang="en" sz="1400">
                <a:solidFill>
                  <a:srgbClr val="595959"/>
                </a:solidFill>
              </a:rPr>
              <a:t>introduction</a:t>
            </a:r>
            <a:r>
              <a:rPr lang="en" sz="1400">
                <a:solidFill>
                  <a:srgbClr val="595959"/>
                </a:solidFill>
              </a:rPr>
              <a:t>: </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I </a:t>
            </a:r>
            <a:r>
              <a:rPr lang="en" sz="1400">
                <a:solidFill>
                  <a:srgbClr val="595959"/>
                </a:solidFill>
              </a:rPr>
              <a:t>have</a:t>
            </a:r>
            <a:r>
              <a:rPr lang="en" sz="1400">
                <a:solidFill>
                  <a:srgbClr val="595959"/>
                </a:solidFill>
              </a:rPr>
              <a:t> 3 years of experience</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Have had my broker's license for 2.5 years already</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I’m specialised in the Seattle area</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I have strong communication and negotiation skills</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Keep up to date with market trends </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And lastly, I am part of the elite social scene, so always know who’s buying and who’s selling before anyone else</a:t>
            </a:r>
            <a:endParaRPr sz="1400">
              <a:solidFill>
                <a:srgbClr val="595959"/>
              </a:solidFill>
            </a:endParaRPr>
          </a:p>
          <a:p>
            <a:pPr indent="0" lvl="0" marL="0" rtl="0" algn="l">
              <a:lnSpc>
                <a:spcPct val="115000"/>
              </a:lnSpc>
              <a:spcBef>
                <a:spcPts val="1200"/>
              </a:spcBef>
              <a:spcAft>
                <a:spcPts val="0"/>
              </a:spcAft>
              <a:buNone/>
            </a:pPr>
            <a:r>
              <a:t/>
            </a:r>
            <a:endParaRPr sz="1400">
              <a:solidFill>
                <a:srgbClr val="595959"/>
              </a:solidFill>
            </a:endParaRPr>
          </a:p>
          <a:p>
            <a:pPr indent="0" lvl="0" marL="0" rtl="0" algn="l">
              <a:lnSpc>
                <a:spcPct val="115000"/>
              </a:lnSpc>
              <a:spcBef>
                <a:spcPts val="1200"/>
              </a:spcBef>
              <a:spcAft>
                <a:spcPts val="1200"/>
              </a:spcAft>
              <a:buNone/>
            </a:pPr>
            <a:r>
              <a:rPr lang="en" sz="1400">
                <a:solidFill>
                  <a:srgbClr val="595959"/>
                </a:solidFill>
              </a:rPr>
              <a:t>Good for you to know is that we work with analysts at the Oppenheim group, that have developed models to help us get the perfect price for you</a:t>
            </a:r>
            <a:endParaRPr sz="1400">
              <a:solidFill>
                <a:srgbClr val="595959"/>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23f564b1645_6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9" name="Google Shape;779;g23f564b1645_6_9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The key drivers of house price that I focus on are number of bedrooms, number of </a:t>
            </a:r>
            <a:r>
              <a:rPr lang="en"/>
              <a:t>bathrooms, number of floors and the condition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23f564b1645_6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0" name="Google Shape;820;g23f564b1645_6_3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Here we see that the ideal number of bedrooms is between 3 and 4, but even better that your house has 3!</a:t>
            </a:r>
            <a:endParaRPr/>
          </a:p>
          <a:p>
            <a:pPr indent="-298450" lvl="0" marL="457200" rtl="0" algn="l">
              <a:lnSpc>
                <a:spcPct val="100000"/>
              </a:lnSpc>
              <a:spcBef>
                <a:spcPts val="0"/>
              </a:spcBef>
              <a:spcAft>
                <a:spcPts val="0"/>
              </a:spcAft>
              <a:buSzPts val="1100"/>
              <a:buChar char="●"/>
            </a:pPr>
            <a:r>
              <a:rPr lang="en"/>
              <a:t>Although your house has 2 bathrooms, which is on the lower side, we do see houses with 2 </a:t>
            </a:r>
            <a:r>
              <a:rPr lang="en"/>
              <a:t>bathrooms selling for as much as 3 mil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23f564b1645_6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8" name="Google Shape;838;g23f564b1645_6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The number of floors and the impact it has on price is quite varied, where a lot of houses have 2, but the 1 floor that you have is not going to have that much of a negative impact on the price of your house</a:t>
            </a:r>
            <a:endParaRPr/>
          </a:p>
          <a:p>
            <a:pPr indent="-298450" lvl="0" marL="457200" rtl="0" algn="l">
              <a:lnSpc>
                <a:spcPct val="100000"/>
              </a:lnSpc>
              <a:spcBef>
                <a:spcPts val="0"/>
              </a:spcBef>
              <a:spcAft>
                <a:spcPts val="0"/>
              </a:spcAft>
              <a:buSzPts val="1100"/>
              <a:buChar char="●"/>
            </a:pPr>
            <a:r>
              <a:rPr lang="en"/>
              <a:t>The condition of the house is really </a:t>
            </a:r>
            <a:r>
              <a:rPr lang="en"/>
              <a:t>important</a:t>
            </a:r>
            <a:r>
              <a:rPr lang="en"/>
              <a:t> when getting the price, a lot of houses have a condition of around 3, but yours is at 4, which is even better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5" name="Google Shape;85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595959"/>
              </a:buClr>
              <a:buSzPts val="1200"/>
              <a:buChar char="●"/>
            </a:pPr>
            <a:r>
              <a:rPr lang="en" sz="1200">
                <a:solidFill>
                  <a:srgbClr val="595959"/>
                </a:solidFill>
              </a:rPr>
              <a:t>Based on all of these factors, I would say that your best price range is between 1.3 mil and 1.6, with an ideal asking price of 1.5 mil.</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400">
                <a:solidFill>
                  <a:srgbClr val="595959"/>
                </a:solidFill>
              </a:rPr>
              <a:t>So </a:t>
            </a:r>
            <a:r>
              <a:rPr lang="en" sz="1400">
                <a:solidFill>
                  <a:srgbClr val="595959"/>
                </a:solidFill>
              </a:rPr>
              <a:t>Dimples McBroke, I hope that you can trust me with your house and keeping you out of jail</a:t>
            </a:r>
            <a:endParaRPr sz="1400">
              <a:solidFill>
                <a:srgbClr val="595959"/>
              </a:solidFill>
            </a:endParaRPr>
          </a:p>
          <a:p>
            <a:pPr indent="0" lvl="0" marL="0" rtl="0" algn="l">
              <a:lnSpc>
                <a:spcPct val="115000"/>
              </a:lnSpc>
              <a:spcBef>
                <a:spcPts val="1200"/>
              </a:spcBef>
              <a:spcAft>
                <a:spcPts val="0"/>
              </a:spcAft>
              <a:buNone/>
            </a:pPr>
            <a:r>
              <a:t/>
            </a:r>
            <a:endParaRPr sz="1400">
              <a:solidFill>
                <a:srgbClr val="595959"/>
              </a:solidFill>
            </a:endParaRPr>
          </a:p>
          <a:p>
            <a:pPr indent="0" lvl="0" marL="0" rtl="0" algn="l">
              <a:lnSpc>
                <a:spcPct val="115000"/>
              </a:lnSpc>
              <a:spcBef>
                <a:spcPts val="1200"/>
              </a:spcBef>
              <a:spcAft>
                <a:spcPts val="0"/>
              </a:spcAft>
              <a:buNone/>
            </a:pPr>
            <a:r>
              <a:t/>
            </a:r>
            <a:endParaRPr sz="1200">
              <a:solidFill>
                <a:srgbClr val="595959"/>
              </a:solidFill>
            </a:endParaRPr>
          </a:p>
          <a:p>
            <a:pPr indent="0" lvl="0" marL="0" rtl="0" algn="l">
              <a:lnSpc>
                <a:spcPct val="115000"/>
              </a:lnSpc>
              <a:spcBef>
                <a:spcPts val="1200"/>
              </a:spcBef>
              <a:spcAft>
                <a:spcPts val="0"/>
              </a:spcAft>
              <a:buNone/>
            </a:pPr>
            <a:r>
              <a:rPr lang="en" sz="1200">
                <a:solidFill>
                  <a:srgbClr val="595959"/>
                </a:solidFill>
              </a:rPr>
              <a:t>Linear Regression Result:</a:t>
            </a:r>
            <a:endParaRPr sz="1200">
              <a:solidFill>
                <a:srgbClr val="595959"/>
              </a:solidFill>
            </a:endParaRPr>
          </a:p>
          <a:p>
            <a:pPr indent="-304800" lvl="0" marL="457200" rtl="0" algn="l">
              <a:lnSpc>
                <a:spcPct val="115000"/>
              </a:lnSpc>
              <a:spcBef>
                <a:spcPts val="1200"/>
              </a:spcBef>
              <a:spcAft>
                <a:spcPts val="0"/>
              </a:spcAft>
              <a:buClr>
                <a:schemeClr val="dk1"/>
              </a:buClr>
              <a:buSzPts val="1200"/>
              <a:buChar char="●"/>
            </a:pPr>
            <a:r>
              <a:rPr lang="en" sz="1200">
                <a:solidFill>
                  <a:srgbClr val="595959"/>
                </a:solidFill>
              </a:rPr>
              <a:t>Based on the Mean Absolute Error (MAE) of $125k, we can estimate a range of approximately $1,375k to $1,625k around the predicted price of $1,500k. This range suggests that there is a typical deviation of around $</a:t>
            </a:r>
            <a:r>
              <a:rPr lang="en" sz="1200">
                <a:solidFill>
                  <a:srgbClr val="595959"/>
                </a:solidFill>
              </a:rPr>
              <a:t>125k</a:t>
            </a:r>
            <a:r>
              <a:rPr lang="en" sz="1200">
                <a:solidFill>
                  <a:srgbClr val="595959"/>
                </a:solidFill>
              </a:rPr>
              <a:t> from the actual price in either direction.</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R2 = 0,71</a:t>
            </a:r>
            <a:endParaRPr sz="1200">
              <a:solidFill>
                <a:srgbClr val="595959"/>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62"/>
          <p:cNvSpPr txBox="1"/>
          <p:nvPr>
            <p:ph type="ctrTitle"/>
          </p:nvPr>
        </p:nvSpPr>
        <p:spPr>
          <a:xfrm>
            <a:off x="759235" y="1150647"/>
            <a:ext cx="4144200" cy="21579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191919"/>
              </a:buClr>
              <a:buSzPts val="5200"/>
              <a:buNone/>
              <a:defRPr b="0" sz="4900">
                <a:solidFill>
                  <a:schemeClr val="lt1"/>
                </a:solidFill>
                <a:latin typeface="Montserrat Alternates SemiBold"/>
                <a:ea typeface="Montserrat Alternates SemiBold"/>
                <a:cs typeface="Montserrat Alternates SemiBold"/>
                <a:sym typeface="Montserrat Alternates Semi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62"/>
          <p:cNvSpPr txBox="1"/>
          <p:nvPr>
            <p:ph idx="1" type="subTitle"/>
          </p:nvPr>
        </p:nvSpPr>
        <p:spPr>
          <a:xfrm>
            <a:off x="814099" y="3431765"/>
            <a:ext cx="42702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
    <p:spTree>
      <p:nvGrpSpPr>
        <p:cNvPr id="56" name="Shape 56"/>
        <p:cNvGrpSpPr/>
        <p:nvPr/>
      </p:nvGrpSpPr>
      <p:grpSpPr>
        <a:xfrm>
          <a:off x="0" y="0"/>
          <a:ext cx="0" cy="0"/>
          <a:chOff x="0" y="0"/>
          <a:chExt cx="0" cy="0"/>
        </a:xfrm>
      </p:grpSpPr>
      <p:sp>
        <p:nvSpPr>
          <p:cNvPr id="57" name="Google Shape;57;p71"/>
          <p:cNvSpPr txBox="1"/>
          <p:nvPr>
            <p:ph type="title"/>
          </p:nvPr>
        </p:nvSpPr>
        <p:spPr>
          <a:xfrm>
            <a:off x="3444267" y="1801950"/>
            <a:ext cx="3016500" cy="82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8" name="Google Shape;58;p71"/>
          <p:cNvSpPr txBox="1"/>
          <p:nvPr>
            <p:ph idx="2" type="title"/>
          </p:nvPr>
        </p:nvSpPr>
        <p:spPr>
          <a:xfrm>
            <a:off x="2683233" y="1747055"/>
            <a:ext cx="932700" cy="93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9" name="Google Shape;59;p71"/>
          <p:cNvSpPr txBox="1"/>
          <p:nvPr>
            <p:ph idx="1" type="subTitle"/>
          </p:nvPr>
        </p:nvSpPr>
        <p:spPr>
          <a:xfrm>
            <a:off x="2353650" y="2911770"/>
            <a:ext cx="4436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
    <p:spTree>
      <p:nvGrpSpPr>
        <p:cNvPr id="527" name="Shape 527"/>
        <p:cNvGrpSpPr/>
        <p:nvPr/>
      </p:nvGrpSpPr>
      <p:grpSpPr>
        <a:xfrm>
          <a:off x="0" y="0"/>
          <a:ext cx="0" cy="0"/>
          <a:chOff x="0" y="0"/>
          <a:chExt cx="0" cy="0"/>
        </a:xfrm>
      </p:grpSpPr>
      <p:sp>
        <p:nvSpPr>
          <p:cNvPr id="528" name="Google Shape;528;g23f564b1645_6_810"/>
          <p:cNvSpPr txBox="1"/>
          <p:nvPr>
            <p:ph type="title"/>
          </p:nvPr>
        </p:nvSpPr>
        <p:spPr>
          <a:xfrm>
            <a:off x="3444267" y="1801950"/>
            <a:ext cx="30165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529" name="Google Shape;529;g23f564b1645_6_810"/>
          <p:cNvSpPr txBox="1"/>
          <p:nvPr>
            <p:ph idx="2" type="title"/>
          </p:nvPr>
        </p:nvSpPr>
        <p:spPr>
          <a:xfrm>
            <a:off x="2683233" y="174705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30" name="Google Shape;530;g23f564b1645_6_810"/>
          <p:cNvSpPr txBox="1"/>
          <p:nvPr>
            <p:ph idx="1" type="subTitle"/>
          </p:nvPr>
        </p:nvSpPr>
        <p:spPr>
          <a:xfrm>
            <a:off x="2353650" y="2911770"/>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1" name="Shape 531"/>
        <p:cNvGrpSpPr/>
        <p:nvPr/>
      </p:nvGrpSpPr>
      <p:grpSpPr>
        <a:xfrm>
          <a:off x="0" y="0"/>
          <a:ext cx="0" cy="0"/>
          <a:chOff x="0" y="0"/>
          <a:chExt cx="0" cy="0"/>
        </a:xfrm>
      </p:grpSpPr>
      <p:sp>
        <p:nvSpPr>
          <p:cNvPr id="532" name="Google Shape;532;g23f564b1645_6_814"/>
          <p:cNvSpPr txBox="1"/>
          <p:nvPr>
            <p:ph idx="1" type="body"/>
          </p:nvPr>
        </p:nvSpPr>
        <p:spPr>
          <a:xfrm>
            <a:off x="892850" y="1577900"/>
            <a:ext cx="4067400" cy="26991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SzPts val="1600"/>
              <a:buFont typeface="Nunito Light"/>
              <a:buChar char="●"/>
              <a:defRPr sz="1600"/>
            </a:lvl1pPr>
            <a:lvl2pPr indent="-330200" lvl="1" marL="914400" rtl="0" algn="l">
              <a:lnSpc>
                <a:spcPct val="100000"/>
              </a:lnSpc>
              <a:spcBef>
                <a:spcPts val="0"/>
              </a:spcBef>
              <a:spcAft>
                <a:spcPts val="0"/>
              </a:spcAft>
              <a:buSzPts val="1600"/>
              <a:buFont typeface="Nunito Light"/>
              <a:buChar char="○"/>
              <a:defRPr/>
            </a:lvl2pPr>
            <a:lvl3pPr indent="-323850" lvl="2" marL="1371600" rtl="0" algn="l">
              <a:lnSpc>
                <a:spcPct val="100000"/>
              </a:lnSpc>
              <a:spcBef>
                <a:spcPts val="1600"/>
              </a:spcBef>
              <a:spcAft>
                <a:spcPts val="0"/>
              </a:spcAft>
              <a:buSzPts val="1500"/>
              <a:buFont typeface="Nunito Light"/>
              <a:buChar char="■"/>
              <a:defRPr/>
            </a:lvl3pPr>
            <a:lvl4pPr indent="-323850" lvl="3" marL="1828800" rtl="0" algn="l">
              <a:lnSpc>
                <a:spcPct val="100000"/>
              </a:lnSpc>
              <a:spcBef>
                <a:spcPts val="1600"/>
              </a:spcBef>
              <a:spcAft>
                <a:spcPts val="0"/>
              </a:spcAft>
              <a:buSzPts val="1500"/>
              <a:buFont typeface="Nunito Light"/>
              <a:buChar char="●"/>
              <a:defRPr/>
            </a:lvl4pPr>
            <a:lvl5pPr indent="-330200" lvl="4" marL="2286000" rtl="0" algn="l">
              <a:lnSpc>
                <a:spcPct val="100000"/>
              </a:lnSpc>
              <a:spcBef>
                <a:spcPts val="1600"/>
              </a:spcBef>
              <a:spcAft>
                <a:spcPts val="0"/>
              </a:spcAft>
              <a:buSzPts val="1600"/>
              <a:buFont typeface="Nunito Light"/>
              <a:buChar char="○"/>
              <a:defRPr/>
            </a:lvl5pPr>
            <a:lvl6pPr indent="-330200" lvl="5" marL="2743200" rtl="0" algn="l">
              <a:lnSpc>
                <a:spcPct val="100000"/>
              </a:lnSpc>
              <a:spcBef>
                <a:spcPts val="1600"/>
              </a:spcBef>
              <a:spcAft>
                <a:spcPts val="0"/>
              </a:spcAft>
              <a:buSzPts val="1600"/>
              <a:buFont typeface="Nunito Light"/>
              <a:buChar char="■"/>
              <a:defRPr/>
            </a:lvl6pPr>
            <a:lvl7pPr indent="-311150" lvl="6" marL="3200400" rtl="0" algn="l">
              <a:lnSpc>
                <a:spcPct val="100000"/>
              </a:lnSpc>
              <a:spcBef>
                <a:spcPts val="1600"/>
              </a:spcBef>
              <a:spcAft>
                <a:spcPts val="0"/>
              </a:spcAft>
              <a:buSzPts val="1300"/>
              <a:buFont typeface="Nunito Light"/>
              <a:buChar char="●"/>
              <a:defRPr/>
            </a:lvl7pPr>
            <a:lvl8pPr indent="-311150" lvl="7" marL="3657600" rtl="0" algn="l">
              <a:lnSpc>
                <a:spcPct val="100000"/>
              </a:lnSpc>
              <a:spcBef>
                <a:spcPts val="1600"/>
              </a:spcBef>
              <a:spcAft>
                <a:spcPts val="0"/>
              </a:spcAft>
              <a:buSzPts val="1300"/>
              <a:buFont typeface="Nunito Light"/>
              <a:buChar char="○"/>
              <a:defRPr/>
            </a:lvl8pPr>
            <a:lvl9pPr indent="-330200" lvl="8" marL="4114800" rtl="0" algn="l">
              <a:lnSpc>
                <a:spcPct val="100000"/>
              </a:lnSpc>
              <a:spcBef>
                <a:spcPts val="1600"/>
              </a:spcBef>
              <a:spcAft>
                <a:spcPts val="1600"/>
              </a:spcAft>
              <a:buSzPts val="1600"/>
              <a:buFont typeface="Nunito Light"/>
              <a:buChar char="■"/>
              <a:defRPr/>
            </a:lvl9pPr>
          </a:lstStyle>
          <a:p/>
        </p:txBody>
      </p:sp>
      <p:sp>
        <p:nvSpPr>
          <p:cNvPr id="533" name="Google Shape;533;g23f564b1645_6_814"/>
          <p:cNvSpPr txBox="1"/>
          <p:nvPr>
            <p:ph type="title"/>
          </p:nvPr>
        </p:nvSpPr>
        <p:spPr>
          <a:xfrm>
            <a:off x="954047" y="539500"/>
            <a:ext cx="3945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4" name="Shape 534"/>
        <p:cNvGrpSpPr/>
        <p:nvPr/>
      </p:nvGrpSpPr>
      <p:grpSpPr>
        <a:xfrm>
          <a:off x="0" y="0"/>
          <a:ext cx="0" cy="0"/>
          <a:chOff x="0" y="0"/>
          <a:chExt cx="0" cy="0"/>
        </a:xfrm>
      </p:grpSpPr>
      <p:sp>
        <p:nvSpPr>
          <p:cNvPr id="535" name="Google Shape;535;g23f564b1645_6_817"/>
          <p:cNvSpPr txBox="1"/>
          <p:nvPr>
            <p:ph type="title"/>
          </p:nvPr>
        </p:nvSpPr>
        <p:spPr>
          <a:xfrm>
            <a:off x="5697187" y="1790835"/>
            <a:ext cx="14532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536" name="Google Shape;536;g23f564b1645_6_817"/>
          <p:cNvSpPr txBox="1"/>
          <p:nvPr>
            <p:ph idx="2" type="title"/>
          </p:nvPr>
        </p:nvSpPr>
        <p:spPr>
          <a:xfrm>
            <a:off x="5697188" y="3645776"/>
            <a:ext cx="12924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537" name="Google Shape;537;g23f564b1645_6_817"/>
          <p:cNvSpPr txBox="1"/>
          <p:nvPr>
            <p:ph idx="1" type="subTitle"/>
          </p:nvPr>
        </p:nvSpPr>
        <p:spPr>
          <a:xfrm>
            <a:off x="5697187" y="4006726"/>
            <a:ext cx="24279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8" name="Google Shape;538;g23f564b1645_6_817"/>
          <p:cNvSpPr txBox="1"/>
          <p:nvPr>
            <p:ph idx="3" type="subTitle"/>
          </p:nvPr>
        </p:nvSpPr>
        <p:spPr>
          <a:xfrm>
            <a:off x="5697187" y="2144884"/>
            <a:ext cx="23571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9" name="Google Shape;539;g23f564b1645_6_817"/>
          <p:cNvSpPr txBox="1"/>
          <p:nvPr>
            <p:ph idx="4" type="title"/>
          </p:nvPr>
        </p:nvSpPr>
        <p:spPr>
          <a:xfrm>
            <a:off x="5526650" y="539496"/>
            <a:ext cx="27666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40" name="Shape 540"/>
        <p:cNvGrpSpPr/>
        <p:nvPr/>
      </p:nvGrpSpPr>
      <p:grpSpPr>
        <a:xfrm>
          <a:off x="0" y="0"/>
          <a:ext cx="0" cy="0"/>
          <a:chOff x="0" y="0"/>
          <a:chExt cx="0" cy="0"/>
        </a:xfrm>
      </p:grpSpPr>
      <p:sp>
        <p:nvSpPr>
          <p:cNvPr id="541" name="Google Shape;541;g23f564b1645_6_823"/>
          <p:cNvSpPr txBox="1"/>
          <p:nvPr>
            <p:ph type="title"/>
          </p:nvPr>
        </p:nvSpPr>
        <p:spPr>
          <a:xfrm>
            <a:off x="5782451" y="13885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42" name="Google Shape;542;g23f564b1645_6_823"/>
          <p:cNvSpPr txBox="1"/>
          <p:nvPr>
            <p:ph idx="1" type="subTitle"/>
          </p:nvPr>
        </p:nvSpPr>
        <p:spPr>
          <a:xfrm>
            <a:off x="5782451" y="1744131"/>
            <a:ext cx="19473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3" name="Google Shape;543;g23f564b1645_6_823"/>
          <p:cNvSpPr txBox="1"/>
          <p:nvPr>
            <p:ph idx="2" type="title"/>
          </p:nvPr>
        </p:nvSpPr>
        <p:spPr>
          <a:xfrm>
            <a:off x="5782451" y="24568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44" name="Google Shape;544;g23f564b1645_6_823"/>
          <p:cNvSpPr txBox="1"/>
          <p:nvPr>
            <p:ph idx="3" type="subTitle"/>
          </p:nvPr>
        </p:nvSpPr>
        <p:spPr>
          <a:xfrm>
            <a:off x="5782451" y="2812439"/>
            <a:ext cx="19476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5" name="Google Shape;545;g23f564b1645_6_823"/>
          <p:cNvSpPr txBox="1"/>
          <p:nvPr>
            <p:ph idx="4" type="title"/>
          </p:nvPr>
        </p:nvSpPr>
        <p:spPr>
          <a:xfrm>
            <a:off x="5782451" y="35251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46" name="Google Shape;546;g23f564b1645_6_823"/>
          <p:cNvSpPr txBox="1"/>
          <p:nvPr>
            <p:ph idx="5" type="subTitle"/>
          </p:nvPr>
        </p:nvSpPr>
        <p:spPr>
          <a:xfrm>
            <a:off x="5782451" y="3881633"/>
            <a:ext cx="22425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47" name="Google Shape;547;g23f564b1645_6_823"/>
          <p:cNvSpPr txBox="1"/>
          <p:nvPr>
            <p:ph idx="6" type="title"/>
          </p:nvPr>
        </p:nvSpPr>
        <p:spPr>
          <a:xfrm>
            <a:off x="4818550" y="539496"/>
            <a:ext cx="3549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548" name="Shape 548"/>
        <p:cNvGrpSpPr/>
        <p:nvPr/>
      </p:nvGrpSpPr>
      <p:grpSpPr>
        <a:xfrm>
          <a:off x="0" y="0"/>
          <a:ext cx="0" cy="0"/>
          <a:chOff x="0" y="0"/>
          <a:chExt cx="0" cy="0"/>
        </a:xfrm>
      </p:grpSpPr>
      <p:sp>
        <p:nvSpPr>
          <p:cNvPr id="549" name="Google Shape;549;g23f564b1645_6_831"/>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g23f564b1645_6_831"/>
          <p:cNvSpPr txBox="1"/>
          <p:nvPr>
            <p:ph type="title"/>
          </p:nvPr>
        </p:nvSpPr>
        <p:spPr>
          <a:xfrm>
            <a:off x="910443" y="1659900"/>
            <a:ext cx="32331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551" name="Google Shape;551;g23f564b1645_6_831"/>
          <p:cNvSpPr txBox="1"/>
          <p:nvPr>
            <p:ph idx="1" type="subTitle"/>
          </p:nvPr>
        </p:nvSpPr>
        <p:spPr>
          <a:xfrm>
            <a:off x="1036593" y="2308800"/>
            <a:ext cx="2980800" cy="117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52" name="Google Shape;552;g23f564b1645_6_831"/>
          <p:cNvSpPr/>
          <p:nvPr/>
        </p:nvSpPr>
        <p:spPr>
          <a:xfrm flipH="1">
            <a:off x="82719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53" name="Google Shape;553;g23f564b1645_6_831"/>
          <p:cNvSpPr/>
          <p:nvPr/>
        </p:nvSpPr>
        <p:spPr>
          <a:xfrm flipH="1">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554" name="Shape 554"/>
        <p:cNvGrpSpPr/>
        <p:nvPr/>
      </p:nvGrpSpPr>
      <p:grpSpPr>
        <a:xfrm>
          <a:off x="0" y="0"/>
          <a:ext cx="0" cy="0"/>
          <a:chOff x="0" y="0"/>
          <a:chExt cx="0" cy="0"/>
        </a:xfrm>
      </p:grpSpPr>
      <p:sp>
        <p:nvSpPr>
          <p:cNvPr id="555" name="Google Shape;555;g23f564b1645_6_837"/>
          <p:cNvSpPr txBox="1"/>
          <p:nvPr>
            <p:ph type="title"/>
          </p:nvPr>
        </p:nvSpPr>
        <p:spPr>
          <a:xfrm>
            <a:off x="2334000" y="2778659"/>
            <a:ext cx="4476000" cy="8391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556" name="Google Shape;556;g23f564b1645_6_837"/>
          <p:cNvSpPr txBox="1"/>
          <p:nvPr>
            <p:ph idx="1" type="subTitle"/>
          </p:nvPr>
        </p:nvSpPr>
        <p:spPr>
          <a:xfrm>
            <a:off x="2424600" y="3578534"/>
            <a:ext cx="4294800" cy="1004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2_1">
    <p:spTree>
      <p:nvGrpSpPr>
        <p:cNvPr id="557" name="Shape 557"/>
        <p:cNvGrpSpPr/>
        <p:nvPr/>
      </p:nvGrpSpPr>
      <p:grpSpPr>
        <a:xfrm>
          <a:off x="0" y="0"/>
          <a:ext cx="0" cy="0"/>
          <a:chOff x="0" y="0"/>
          <a:chExt cx="0" cy="0"/>
        </a:xfrm>
      </p:grpSpPr>
      <p:sp>
        <p:nvSpPr>
          <p:cNvPr id="558" name="Google Shape;558;g23f564b1645_6_840"/>
          <p:cNvSpPr txBox="1"/>
          <p:nvPr>
            <p:ph type="title"/>
          </p:nvPr>
        </p:nvSpPr>
        <p:spPr>
          <a:xfrm>
            <a:off x="1887300" y="1801368"/>
            <a:ext cx="44367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559" name="Google Shape;559;g23f564b1645_6_840"/>
          <p:cNvSpPr txBox="1"/>
          <p:nvPr>
            <p:ph idx="2" type="title"/>
          </p:nvPr>
        </p:nvSpPr>
        <p:spPr>
          <a:xfrm>
            <a:off x="6324000" y="1746504"/>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60" name="Google Shape;560;g23f564b1645_6_840"/>
          <p:cNvSpPr txBox="1"/>
          <p:nvPr>
            <p:ph idx="1" type="subTitle"/>
          </p:nvPr>
        </p:nvSpPr>
        <p:spPr>
          <a:xfrm>
            <a:off x="2353650" y="2907792"/>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61" name="Shape 561"/>
        <p:cNvGrpSpPr/>
        <p:nvPr/>
      </p:nvGrpSpPr>
      <p:grpSpPr>
        <a:xfrm>
          <a:off x="0" y="0"/>
          <a:ext cx="0" cy="0"/>
          <a:chOff x="0" y="0"/>
          <a:chExt cx="0" cy="0"/>
        </a:xfrm>
      </p:grpSpPr>
      <p:sp>
        <p:nvSpPr>
          <p:cNvPr id="562" name="Google Shape;562;g23f564b1645_6_844"/>
          <p:cNvSpPr txBox="1"/>
          <p:nvPr>
            <p:ph type="title"/>
          </p:nvPr>
        </p:nvSpPr>
        <p:spPr>
          <a:xfrm>
            <a:off x="87674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63" name="Google Shape;563;g23f564b1645_6_844"/>
          <p:cNvSpPr txBox="1"/>
          <p:nvPr>
            <p:ph idx="1" type="subTitle"/>
          </p:nvPr>
        </p:nvSpPr>
        <p:spPr>
          <a:xfrm>
            <a:off x="74099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64" name="Google Shape;564;g23f564b1645_6_844"/>
          <p:cNvSpPr txBox="1"/>
          <p:nvPr>
            <p:ph idx="2" type="title"/>
          </p:nvPr>
        </p:nvSpPr>
        <p:spPr>
          <a:xfrm>
            <a:off x="295770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65" name="Google Shape;565;g23f564b1645_6_844"/>
          <p:cNvSpPr txBox="1"/>
          <p:nvPr>
            <p:ph idx="3" type="subTitle"/>
          </p:nvPr>
        </p:nvSpPr>
        <p:spPr>
          <a:xfrm>
            <a:off x="282195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66" name="Google Shape;566;g23f564b1645_6_844"/>
          <p:cNvSpPr txBox="1"/>
          <p:nvPr>
            <p:ph idx="4" type="title"/>
          </p:nvPr>
        </p:nvSpPr>
        <p:spPr>
          <a:xfrm>
            <a:off x="74099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67" name="Google Shape;567;g23f564b1645_6_844"/>
          <p:cNvSpPr txBox="1"/>
          <p:nvPr>
            <p:ph idx="5" type="subTitle"/>
          </p:nvPr>
        </p:nvSpPr>
        <p:spPr>
          <a:xfrm>
            <a:off x="74099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68" name="Google Shape;568;g23f564b1645_6_844"/>
          <p:cNvSpPr txBox="1"/>
          <p:nvPr>
            <p:ph idx="6" type="title"/>
          </p:nvPr>
        </p:nvSpPr>
        <p:spPr>
          <a:xfrm>
            <a:off x="282195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69" name="Google Shape;569;g23f564b1645_6_844"/>
          <p:cNvSpPr txBox="1"/>
          <p:nvPr>
            <p:ph idx="7" type="subTitle"/>
          </p:nvPr>
        </p:nvSpPr>
        <p:spPr>
          <a:xfrm>
            <a:off x="282195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70" name="Google Shape;570;g23f564b1645_6_844"/>
          <p:cNvSpPr txBox="1"/>
          <p:nvPr>
            <p:ph idx="8" type="title"/>
          </p:nvPr>
        </p:nvSpPr>
        <p:spPr>
          <a:xfrm>
            <a:off x="667800" y="539496"/>
            <a:ext cx="42183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71" name="Shape 571"/>
        <p:cNvGrpSpPr/>
        <p:nvPr/>
      </p:nvGrpSpPr>
      <p:grpSpPr>
        <a:xfrm>
          <a:off x="0" y="0"/>
          <a:ext cx="0" cy="0"/>
          <a:chOff x="0" y="0"/>
          <a:chExt cx="0" cy="0"/>
        </a:xfrm>
      </p:grpSpPr>
      <p:sp>
        <p:nvSpPr>
          <p:cNvPr id="572" name="Google Shape;572;g23f564b1645_6_854"/>
          <p:cNvSpPr txBox="1"/>
          <p:nvPr>
            <p:ph type="title"/>
          </p:nvPr>
        </p:nvSpPr>
        <p:spPr>
          <a:xfrm>
            <a:off x="2512029"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73" name="Google Shape;573;g23f564b1645_6_854"/>
          <p:cNvSpPr txBox="1"/>
          <p:nvPr>
            <p:ph idx="1" type="subTitle"/>
          </p:nvPr>
        </p:nvSpPr>
        <p:spPr>
          <a:xfrm>
            <a:off x="2512029"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74" name="Google Shape;574;g23f564b1645_6_854"/>
          <p:cNvSpPr txBox="1"/>
          <p:nvPr>
            <p:ph idx="2" type="title"/>
          </p:nvPr>
        </p:nvSpPr>
        <p:spPr>
          <a:xfrm>
            <a:off x="4532604"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75" name="Google Shape;575;g23f564b1645_6_854"/>
          <p:cNvSpPr txBox="1"/>
          <p:nvPr>
            <p:ph idx="3" type="subTitle"/>
          </p:nvPr>
        </p:nvSpPr>
        <p:spPr>
          <a:xfrm>
            <a:off x="4532604"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76" name="Google Shape;576;g23f564b1645_6_854"/>
          <p:cNvSpPr txBox="1"/>
          <p:nvPr>
            <p:ph idx="4" type="title"/>
          </p:nvPr>
        </p:nvSpPr>
        <p:spPr>
          <a:xfrm>
            <a:off x="2512029"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77" name="Google Shape;577;g23f564b1645_6_854"/>
          <p:cNvSpPr txBox="1"/>
          <p:nvPr>
            <p:ph idx="5" type="subTitle"/>
          </p:nvPr>
        </p:nvSpPr>
        <p:spPr>
          <a:xfrm>
            <a:off x="2512029"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78" name="Google Shape;578;g23f564b1645_6_854"/>
          <p:cNvSpPr txBox="1"/>
          <p:nvPr>
            <p:ph idx="6" type="title"/>
          </p:nvPr>
        </p:nvSpPr>
        <p:spPr>
          <a:xfrm>
            <a:off x="4532604"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79" name="Google Shape;579;g23f564b1645_6_854"/>
          <p:cNvSpPr txBox="1"/>
          <p:nvPr>
            <p:ph idx="7" type="subTitle"/>
          </p:nvPr>
        </p:nvSpPr>
        <p:spPr>
          <a:xfrm>
            <a:off x="4532604"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80" name="Google Shape;580;g23f564b1645_6_854"/>
          <p:cNvSpPr txBox="1"/>
          <p:nvPr>
            <p:ph idx="8" type="title"/>
          </p:nvPr>
        </p:nvSpPr>
        <p:spPr>
          <a:xfrm>
            <a:off x="6553180"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81" name="Google Shape;581;g23f564b1645_6_854"/>
          <p:cNvSpPr txBox="1"/>
          <p:nvPr>
            <p:ph idx="9" type="subTitle"/>
          </p:nvPr>
        </p:nvSpPr>
        <p:spPr>
          <a:xfrm>
            <a:off x="6553180"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82" name="Google Shape;582;g23f564b1645_6_854"/>
          <p:cNvSpPr txBox="1"/>
          <p:nvPr>
            <p:ph idx="13" type="title"/>
          </p:nvPr>
        </p:nvSpPr>
        <p:spPr>
          <a:xfrm>
            <a:off x="6553180"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83" name="Google Shape;583;g23f564b1645_6_854"/>
          <p:cNvSpPr txBox="1"/>
          <p:nvPr>
            <p:ph idx="14" type="subTitle"/>
          </p:nvPr>
        </p:nvSpPr>
        <p:spPr>
          <a:xfrm>
            <a:off x="6553180"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84" name="Google Shape;584;g23f564b1645_6_854"/>
          <p:cNvSpPr txBox="1"/>
          <p:nvPr>
            <p:ph idx="15" type="title"/>
          </p:nvPr>
        </p:nvSpPr>
        <p:spPr>
          <a:xfrm>
            <a:off x="2652925" y="539496"/>
            <a:ext cx="59304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5" name="Shape 585"/>
        <p:cNvGrpSpPr/>
        <p:nvPr/>
      </p:nvGrpSpPr>
      <p:grpSpPr>
        <a:xfrm>
          <a:off x="0" y="0"/>
          <a:ext cx="0" cy="0"/>
          <a:chOff x="0" y="0"/>
          <a:chExt cx="0" cy="0"/>
        </a:xfrm>
      </p:grpSpPr>
      <p:sp>
        <p:nvSpPr>
          <p:cNvPr id="586" name="Google Shape;586;g23f564b1645_6_868"/>
          <p:cNvSpPr txBox="1"/>
          <p:nvPr>
            <p:ph hasCustomPrompt="1" type="title"/>
          </p:nvPr>
        </p:nvSpPr>
        <p:spPr>
          <a:xfrm>
            <a:off x="1378650" y="1750761"/>
            <a:ext cx="6386700" cy="1170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9600"/>
              <a:buNone/>
              <a:defRPr sz="7000"/>
            </a:lvl1pPr>
            <a:lvl2pPr lvl="1" rtl="0" algn="ctr">
              <a:lnSpc>
                <a:spcPct val="100000"/>
              </a:lnSpc>
              <a:spcBef>
                <a:spcPts val="0"/>
              </a:spcBef>
              <a:spcAft>
                <a:spcPts val="0"/>
              </a:spcAft>
              <a:buSzPts val="9600"/>
              <a:buNone/>
              <a:defRPr sz="9600"/>
            </a:lvl2pPr>
            <a:lvl3pPr lvl="2" rtl="0" algn="ctr">
              <a:lnSpc>
                <a:spcPct val="100000"/>
              </a:lnSpc>
              <a:spcBef>
                <a:spcPts val="0"/>
              </a:spcBef>
              <a:spcAft>
                <a:spcPts val="0"/>
              </a:spcAft>
              <a:buSzPts val="9600"/>
              <a:buNone/>
              <a:defRPr sz="9600"/>
            </a:lvl3pPr>
            <a:lvl4pPr lvl="3" rtl="0" algn="ctr">
              <a:lnSpc>
                <a:spcPct val="100000"/>
              </a:lnSpc>
              <a:spcBef>
                <a:spcPts val="0"/>
              </a:spcBef>
              <a:spcAft>
                <a:spcPts val="0"/>
              </a:spcAft>
              <a:buSzPts val="9600"/>
              <a:buNone/>
              <a:defRPr sz="9600"/>
            </a:lvl4pPr>
            <a:lvl5pPr lvl="4" rtl="0" algn="ctr">
              <a:lnSpc>
                <a:spcPct val="100000"/>
              </a:lnSpc>
              <a:spcBef>
                <a:spcPts val="0"/>
              </a:spcBef>
              <a:spcAft>
                <a:spcPts val="0"/>
              </a:spcAft>
              <a:buSzPts val="9600"/>
              <a:buNone/>
              <a:defRPr sz="9600"/>
            </a:lvl5pPr>
            <a:lvl6pPr lvl="5" rtl="0" algn="ctr">
              <a:lnSpc>
                <a:spcPct val="100000"/>
              </a:lnSpc>
              <a:spcBef>
                <a:spcPts val="0"/>
              </a:spcBef>
              <a:spcAft>
                <a:spcPts val="0"/>
              </a:spcAft>
              <a:buSzPts val="9600"/>
              <a:buNone/>
              <a:defRPr sz="9600"/>
            </a:lvl6pPr>
            <a:lvl7pPr lvl="6" rtl="0" algn="ctr">
              <a:lnSpc>
                <a:spcPct val="100000"/>
              </a:lnSpc>
              <a:spcBef>
                <a:spcPts val="0"/>
              </a:spcBef>
              <a:spcAft>
                <a:spcPts val="0"/>
              </a:spcAft>
              <a:buSzPts val="9600"/>
              <a:buNone/>
              <a:defRPr sz="9600"/>
            </a:lvl7pPr>
            <a:lvl8pPr lvl="7" rtl="0" algn="ctr">
              <a:lnSpc>
                <a:spcPct val="100000"/>
              </a:lnSpc>
              <a:spcBef>
                <a:spcPts val="0"/>
              </a:spcBef>
              <a:spcAft>
                <a:spcPts val="0"/>
              </a:spcAft>
              <a:buSzPts val="9600"/>
              <a:buNone/>
              <a:defRPr sz="9600"/>
            </a:lvl8pPr>
            <a:lvl9pPr lvl="8" rtl="0" algn="ctr">
              <a:lnSpc>
                <a:spcPct val="100000"/>
              </a:lnSpc>
              <a:spcBef>
                <a:spcPts val="0"/>
              </a:spcBef>
              <a:spcAft>
                <a:spcPts val="0"/>
              </a:spcAft>
              <a:buSzPts val="9600"/>
              <a:buNone/>
              <a:defRPr sz="9600"/>
            </a:lvl9pPr>
          </a:lstStyle>
          <a:p>
            <a:r>
              <a:t>xx%</a:t>
            </a:r>
          </a:p>
        </p:txBody>
      </p:sp>
      <p:sp>
        <p:nvSpPr>
          <p:cNvPr id="587" name="Google Shape;587;g23f564b1645_6_868"/>
          <p:cNvSpPr txBox="1"/>
          <p:nvPr>
            <p:ph idx="1" type="subTitle"/>
          </p:nvPr>
        </p:nvSpPr>
        <p:spPr>
          <a:xfrm>
            <a:off x="1284000" y="3030727"/>
            <a:ext cx="657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2"/>
          <p:cNvSpPr txBox="1"/>
          <p:nvPr>
            <p:ph idx="1" type="body"/>
          </p:nvPr>
        </p:nvSpPr>
        <p:spPr>
          <a:xfrm>
            <a:off x="892850" y="1577900"/>
            <a:ext cx="4067400" cy="26991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SzPts val="1600"/>
              <a:buFont typeface="Nunito Light"/>
              <a:buChar char="●"/>
              <a:defRPr sz="1600"/>
            </a:lvl1pPr>
            <a:lvl2pPr indent="-330200" lvl="1" marL="914400" algn="l">
              <a:lnSpc>
                <a:spcPct val="100000"/>
              </a:lnSpc>
              <a:spcBef>
                <a:spcPts val="0"/>
              </a:spcBef>
              <a:spcAft>
                <a:spcPts val="0"/>
              </a:spcAft>
              <a:buSzPts val="1600"/>
              <a:buFont typeface="Nunito Light"/>
              <a:buChar char="○"/>
              <a:defRPr/>
            </a:lvl2pPr>
            <a:lvl3pPr indent="-323850" lvl="2" marL="1371600" algn="l">
              <a:lnSpc>
                <a:spcPct val="100000"/>
              </a:lnSpc>
              <a:spcBef>
                <a:spcPts val="1600"/>
              </a:spcBef>
              <a:spcAft>
                <a:spcPts val="0"/>
              </a:spcAft>
              <a:buSzPts val="1500"/>
              <a:buFont typeface="Nunito Light"/>
              <a:buChar char="■"/>
              <a:defRPr/>
            </a:lvl3pPr>
            <a:lvl4pPr indent="-323850" lvl="3" marL="1828800" algn="l">
              <a:lnSpc>
                <a:spcPct val="100000"/>
              </a:lnSpc>
              <a:spcBef>
                <a:spcPts val="1600"/>
              </a:spcBef>
              <a:spcAft>
                <a:spcPts val="0"/>
              </a:spcAft>
              <a:buSzPts val="1500"/>
              <a:buFont typeface="Nunito Light"/>
              <a:buChar char="●"/>
              <a:defRPr/>
            </a:lvl4pPr>
            <a:lvl5pPr indent="-330200" lvl="4" marL="2286000" algn="l">
              <a:lnSpc>
                <a:spcPct val="100000"/>
              </a:lnSpc>
              <a:spcBef>
                <a:spcPts val="1600"/>
              </a:spcBef>
              <a:spcAft>
                <a:spcPts val="0"/>
              </a:spcAft>
              <a:buSzPts val="1600"/>
              <a:buFont typeface="Nunito Light"/>
              <a:buChar char="○"/>
              <a:defRPr/>
            </a:lvl5pPr>
            <a:lvl6pPr indent="-330200" lvl="5" marL="2743200" algn="l">
              <a:lnSpc>
                <a:spcPct val="100000"/>
              </a:lnSpc>
              <a:spcBef>
                <a:spcPts val="1600"/>
              </a:spcBef>
              <a:spcAft>
                <a:spcPts val="0"/>
              </a:spcAft>
              <a:buSzPts val="1600"/>
              <a:buFont typeface="Nunito Light"/>
              <a:buChar char="■"/>
              <a:defRPr/>
            </a:lvl6pPr>
            <a:lvl7pPr indent="-311150" lvl="6" marL="3200400" algn="l">
              <a:lnSpc>
                <a:spcPct val="100000"/>
              </a:lnSpc>
              <a:spcBef>
                <a:spcPts val="1600"/>
              </a:spcBef>
              <a:spcAft>
                <a:spcPts val="0"/>
              </a:spcAft>
              <a:buSzPts val="1300"/>
              <a:buFont typeface="Nunito Light"/>
              <a:buChar char="●"/>
              <a:defRPr/>
            </a:lvl7pPr>
            <a:lvl8pPr indent="-311150" lvl="7" marL="3657600" algn="l">
              <a:lnSpc>
                <a:spcPct val="100000"/>
              </a:lnSpc>
              <a:spcBef>
                <a:spcPts val="1600"/>
              </a:spcBef>
              <a:spcAft>
                <a:spcPts val="0"/>
              </a:spcAft>
              <a:buSzPts val="1300"/>
              <a:buFont typeface="Nunito Light"/>
              <a:buChar char="○"/>
              <a:defRPr/>
            </a:lvl8pPr>
            <a:lvl9pPr indent="-330200" lvl="8" marL="4114800" algn="l">
              <a:lnSpc>
                <a:spcPct val="100000"/>
              </a:lnSpc>
              <a:spcBef>
                <a:spcPts val="1600"/>
              </a:spcBef>
              <a:spcAft>
                <a:spcPts val="1600"/>
              </a:spcAft>
              <a:buSzPts val="1600"/>
              <a:buFont typeface="Nunito Light"/>
              <a:buChar char="■"/>
              <a:defRPr/>
            </a:lvl9pPr>
          </a:lstStyle>
          <a:p/>
        </p:txBody>
      </p:sp>
      <p:sp>
        <p:nvSpPr>
          <p:cNvPr id="62" name="Google Shape;62;p72"/>
          <p:cNvSpPr txBox="1"/>
          <p:nvPr>
            <p:ph type="title"/>
          </p:nvPr>
        </p:nvSpPr>
        <p:spPr>
          <a:xfrm>
            <a:off x="954047" y="539500"/>
            <a:ext cx="3945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88" name="Shape 588"/>
        <p:cNvGrpSpPr/>
        <p:nvPr/>
      </p:nvGrpSpPr>
      <p:grpSpPr>
        <a:xfrm>
          <a:off x="0" y="0"/>
          <a:ext cx="0" cy="0"/>
          <a:chOff x="0" y="0"/>
          <a:chExt cx="0" cy="0"/>
        </a:xfrm>
      </p:grpSpPr>
      <p:sp>
        <p:nvSpPr>
          <p:cNvPr id="589" name="Google Shape;589;g23f564b1645_6_871"/>
          <p:cNvSpPr txBox="1"/>
          <p:nvPr>
            <p:ph type="title"/>
          </p:nvPr>
        </p:nvSpPr>
        <p:spPr>
          <a:xfrm>
            <a:off x="3640950" y="501750"/>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90" name="Google Shape;590;g23f564b1645_6_871"/>
          <p:cNvSpPr txBox="1"/>
          <p:nvPr>
            <p:ph idx="1" type="subTitle"/>
          </p:nvPr>
        </p:nvSpPr>
        <p:spPr>
          <a:xfrm>
            <a:off x="3640950" y="11890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91" name="Google Shape;591;g23f564b1645_6_871"/>
          <p:cNvSpPr txBox="1"/>
          <p:nvPr>
            <p:ph idx="2" type="title"/>
          </p:nvPr>
        </p:nvSpPr>
        <p:spPr>
          <a:xfrm>
            <a:off x="3640950" y="2040999"/>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92" name="Google Shape;592;g23f564b1645_6_871"/>
          <p:cNvSpPr txBox="1"/>
          <p:nvPr>
            <p:ph idx="3" type="subTitle"/>
          </p:nvPr>
        </p:nvSpPr>
        <p:spPr>
          <a:xfrm>
            <a:off x="3640950" y="27294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93" name="Google Shape;593;g23f564b1645_6_871"/>
          <p:cNvSpPr txBox="1"/>
          <p:nvPr>
            <p:ph idx="4" type="title"/>
          </p:nvPr>
        </p:nvSpPr>
        <p:spPr>
          <a:xfrm>
            <a:off x="3640950" y="3580248"/>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94" name="Google Shape;594;g23f564b1645_6_871"/>
          <p:cNvSpPr txBox="1"/>
          <p:nvPr>
            <p:ph idx="5" type="subTitle"/>
          </p:nvPr>
        </p:nvSpPr>
        <p:spPr>
          <a:xfrm>
            <a:off x="3640950" y="4276050"/>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1_1_1">
    <p:spTree>
      <p:nvGrpSpPr>
        <p:cNvPr id="595" name="Shape 595"/>
        <p:cNvGrpSpPr/>
        <p:nvPr/>
      </p:nvGrpSpPr>
      <p:grpSpPr>
        <a:xfrm>
          <a:off x="0" y="0"/>
          <a:ext cx="0" cy="0"/>
          <a:chOff x="0" y="0"/>
          <a:chExt cx="0" cy="0"/>
        </a:xfrm>
      </p:grpSpPr>
      <p:sp>
        <p:nvSpPr>
          <p:cNvPr id="596" name="Google Shape;596;g23f564b1645_6_878"/>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597" name="Shape 597"/>
        <p:cNvGrpSpPr/>
        <p:nvPr/>
      </p:nvGrpSpPr>
      <p:grpSpPr>
        <a:xfrm>
          <a:off x="0" y="0"/>
          <a:ext cx="0" cy="0"/>
          <a:chOff x="0" y="0"/>
          <a:chExt cx="0" cy="0"/>
        </a:xfrm>
      </p:grpSpPr>
      <p:sp>
        <p:nvSpPr>
          <p:cNvPr id="598" name="Google Shape;598;g23f564b1645_6_880"/>
          <p:cNvSpPr txBox="1"/>
          <p:nvPr>
            <p:ph type="title"/>
          </p:nvPr>
        </p:nvSpPr>
        <p:spPr>
          <a:xfrm>
            <a:off x="5403650" y="2011646"/>
            <a:ext cx="26304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599" name="Google Shape;599;g23f564b1645_6_880"/>
          <p:cNvSpPr txBox="1"/>
          <p:nvPr>
            <p:ph idx="1" type="subTitle"/>
          </p:nvPr>
        </p:nvSpPr>
        <p:spPr>
          <a:xfrm>
            <a:off x="5126300" y="2508146"/>
            <a:ext cx="3185100" cy="1080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600" name="Shape 600"/>
        <p:cNvGrpSpPr/>
        <p:nvPr/>
      </p:nvGrpSpPr>
      <p:grpSpPr>
        <a:xfrm>
          <a:off x="0" y="0"/>
          <a:ext cx="0" cy="0"/>
          <a:chOff x="0" y="0"/>
          <a:chExt cx="0" cy="0"/>
        </a:xfrm>
      </p:grpSpPr>
      <p:sp>
        <p:nvSpPr>
          <p:cNvPr id="601" name="Google Shape;601;g23f564b1645_6_883"/>
          <p:cNvSpPr/>
          <p:nvPr/>
        </p:nvSpPr>
        <p:spPr>
          <a:xfrm>
            <a:off x="524400" y="367350"/>
            <a:ext cx="47769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g23f564b1645_6_883"/>
          <p:cNvSpPr/>
          <p:nvPr/>
        </p:nvSpPr>
        <p:spPr>
          <a:xfrm>
            <a:off x="4953600" y="442557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03" name="Google Shape;603;g23f564b1645_6_883"/>
          <p:cNvSpPr txBox="1"/>
          <p:nvPr>
            <p:ph type="title"/>
          </p:nvPr>
        </p:nvSpPr>
        <p:spPr>
          <a:xfrm>
            <a:off x="567600" y="597439"/>
            <a:ext cx="4294800" cy="87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200"/>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604" name="Google Shape;604;g23f564b1645_6_883"/>
          <p:cNvSpPr txBox="1"/>
          <p:nvPr>
            <p:ph idx="1" type="subTitle"/>
          </p:nvPr>
        </p:nvSpPr>
        <p:spPr>
          <a:xfrm>
            <a:off x="720000" y="1551952"/>
            <a:ext cx="3434700" cy="1200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05" name="Google Shape;605;g23f564b1645_6_883"/>
          <p:cNvSpPr txBox="1"/>
          <p:nvPr/>
        </p:nvSpPr>
        <p:spPr>
          <a:xfrm>
            <a:off x="720000" y="3295514"/>
            <a:ext cx="4208700" cy="72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400"/>
              <a:buFont typeface="Arial"/>
              <a:buNone/>
            </a:pPr>
            <a:r>
              <a:rPr b="0" i="0" lang="en" sz="1400" u="none" cap="none" strike="noStrike">
                <a:solidFill>
                  <a:schemeClr val="lt1"/>
                </a:solidFill>
                <a:latin typeface="Raleway"/>
                <a:ea typeface="Raleway"/>
                <a:cs typeface="Raleway"/>
                <a:sym typeface="Raleway"/>
              </a:rPr>
              <a:t>CREDITS: This presentation template was created by </a:t>
            </a:r>
            <a:r>
              <a:rPr b="1" i="0" lang="en" sz="1400" u="none" cap="none" strike="noStrike">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b="0" i="0" lang="en" sz="1400" u="none" cap="none" strike="noStrike">
                <a:solidFill>
                  <a:schemeClr val="lt1"/>
                </a:solidFill>
                <a:latin typeface="Raleway"/>
                <a:ea typeface="Raleway"/>
                <a:cs typeface="Raleway"/>
                <a:sym typeface="Raleway"/>
              </a:rPr>
              <a:t>, including icons by </a:t>
            </a:r>
            <a:r>
              <a:rPr b="1" i="0" lang="en" sz="1400" u="none" cap="none" strike="noStrike">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b="0" i="0" lang="en" sz="1400" u="none" cap="none" strike="noStrike">
                <a:solidFill>
                  <a:schemeClr val="lt1"/>
                </a:solidFill>
                <a:latin typeface="Raleway"/>
                <a:ea typeface="Raleway"/>
                <a:cs typeface="Raleway"/>
                <a:sym typeface="Raleway"/>
              </a:rPr>
              <a:t>, and infographics &amp; images by </a:t>
            </a:r>
            <a:r>
              <a:rPr b="1" i="0" lang="en" sz="1400" u="none" cap="none" strike="noStrike">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b="1" i="0" sz="1400" u="none" cap="none" strike="noStrike">
              <a:solidFill>
                <a:schemeClr val="lt1"/>
              </a:solidFill>
              <a:latin typeface="Raleway"/>
              <a:ea typeface="Raleway"/>
              <a:cs typeface="Raleway"/>
              <a:sym typeface="Raleway"/>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
    <p:spTree>
      <p:nvGrpSpPr>
        <p:cNvPr id="606" name="Shape 606"/>
        <p:cNvGrpSpPr/>
        <p:nvPr/>
      </p:nvGrpSpPr>
      <p:grpSpPr>
        <a:xfrm>
          <a:off x="0" y="0"/>
          <a:ext cx="0" cy="0"/>
          <a:chOff x="0" y="0"/>
          <a:chExt cx="0" cy="0"/>
        </a:xfrm>
      </p:grpSpPr>
      <p:sp>
        <p:nvSpPr>
          <p:cNvPr id="607" name="Google Shape;607;g23f564b1645_6_889"/>
          <p:cNvSpPr txBox="1"/>
          <p:nvPr>
            <p:ph idx="1" type="body"/>
          </p:nvPr>
        </p:nvSpPr>
        <p:spPr>
          <a:xfrm>
            <a:off x="711525" y="1855425"/>
            <a:ext cx="3831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608" name="Google Shape;608;g23f564b1645_6_889"/>
          <p:cNvSpPr txBox="1"/>
          <p:nvPr>
            <p:ph idx="2" type="body"/>
          </p:nvPr>
        </p:nvSpPr>
        <p:spPr>
          <a:xfrm>
            <a:off x="4598200" y="1855425"/>
            <a:ext cx="3834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609" name="Google Shape;609;g23f564b1645_6_889"/>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610" name="Google Shape;610;g23f564b1645_6_889"/>
          <p:cNvSpPr txBox="1"/>
          <p:nvPr>
            <p:ph idx="3" type="subTitle"/>
          </p:nvPr>
        </p:nvSpPr>
        <p:spPr>
          <a:xfrm>
            <a:off x="1952250" y="1240536"/>
            <a:ext cx="52395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11" name="Google Shape;611;g23f564b1645_6_889"/>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12" name="Google Shape;612;g23f564b1645_6_889"/>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3" name="Shape 613"/>
        <p:cNvGrpSpPr/>
        <p:nvPr/>
      </p:nvGrpSpPr>
      <p:grpSpPr>
        <a:xfrm>
          <a:off x="0" y="0"/>
          <a:ext cx="0" cy="0"/>
          <a:chOff x="0" y="0"/>
          <a:chExt cx="0" cy="0"/>
        </a:xfrm>
      </p:grpSpPr>
      <p:sp>
        <p:nvSpPr>
          <p:cNvPr id="614" name="Google Shape;614;g23f564b1645_6_896"/>
          <p:cNvSpPr/>
          <p:nvPr/>
        </p:nvSpPr>
        <p:spPr>
          <a:xfrm>
            <a:off x="524399" y="3656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g23f564b1645_6_896"/>
          <p:cNvSpPr/>
          <p:nvPr/>
        </p:nvSpPr>
        <p:spPr>
          <a:xfrm>
            <a:off x="8271901"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16" name="Google Shape;616;g23f564b1645_6_896"/>
          <p:cNvSpPr/>
          <p:nvPr/>
        </p:nvSpPr>
        <p:spPr>
          <a:xfrm>
            <a:off x="524399"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17" name="Google Shape;617;g23f564b1645_6_896"/>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618" name="Google Shape;618;g23f564b1645_6_896"/>
          <p:cNvSpPr txBox="1"/>
          <p:nvPr>
            <p:ph idx="1" type="body"/>
          </p:nvPr>
        </p:nvSpPr>
        <p:spPr>
          <a:xfrm>
            <a:off x="720000" y="1206338"/>
            <a:ext cx="7704000" cy="31452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Clr>
                <a:srgbClr val="434343"/>
              </a:buClr>
              <a:buSzPts val="1600"/>
              <a:buAutoNum type="arabicPeriod"/>
              <a:defRPr sz="1200">
                <a:solidFill>
                  <a:srgbClr val="434343"/>
                </a:solidFill>
              </a:defRPr>
            </a:lvl1pPr>
            <a:lvl2pPr indent="-330200" lvl="1" marL="9144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2pPr>
            <a:lvl3pPr indent="-330200" lvl="2" marL="13716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3pPr>
            <a:lvl4pPr indent="-330200" lvl="3" marL="18288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4pPr>
            <a:lvl5pPr indent="-330200" lvl="4" marL="22860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5pPr>
            <a:lvl6pPr indent="-330200" lvl="5" marL="27432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6pPr>
            <a:lvl7pPr indent="-330200" lvl="6" marL="32004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7pPr>
            <a:lvl8pPr indent="-330200" lvl="7" marL="36576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8pPr>
            <a:lvl9pPr indent="-330200" lvl="8" marL="41148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9" name="Shape 619"/>
        <p:cNvGrpSpPr/>
        <p:nvPr/>
      </p:nvGrpSpPr>
      <p:grpSpPr>
        <a:xfrm>
          <a:off x="0" y="0"/>
          <a:ext cx="0" cy="0"/>
          <a:chOff x="0" y="0"/>
          <a:chExt cx="0" cy="0"/>
        </a:xfrm>
      </p:grpSpPr>
      <p:sp>
        <p:nvSpPr>
          <p:cNvPr id="620" name="Google Shape;620;g23f564b1645_6_902"/>
          <p:cNvSpPr txBox="1"/>
          <p:nvPr>
            <p:ph type="title"/>
          </p:nvPr>
        </p:nvSpPr>
        <p:spPr>
          <a:xfrm>
            <a:off x="1075800" y="1307100"/>
            <a:ext cx="6992400" cy="2529300"/>
          </a:xfrm>
          <a:prstGeom prst="rect">
            <a:avLst/>
          </a:prstGeom>
          <a:noFill/>
          <a:ln>
            <a:noFill/>
          </a:ln>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21" name="Shape 621"/>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1">
    <p:spTree>
      <p:nvGrpSpPr>
        <p:cNvPr id="622" name="Shape 622"/>
        <p:cNvGrpSpPr/>
        <p:nvPr/>
      </p:nvGrpSpPr>
      <p:grpSpPr>
        <a:xfrm>
          <a:off x="0" y="0"/>
          <a:ext cx="0" cy="0"/>
          <a:chOff x="0" y="0"/>
          <a:chExt cx="0" cy="0"/>
        </a:xfrm>
      </p:grpSpPr>
      <p:sp>
        <p:nvSpPr>
          <p:cNvPr id="623" name="Google Shape;623;g23f564b1645_6_905"/>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g23f564b1645_6_905"/>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25" name="Google Shape;625;g23f564b1645_6_905"/>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26" name="Google Shape;626;g23f564b1645_6_905"/>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27" name="Shape 627"/>
        <p:cNvGrpSpPr/>
        <p:nvPr/>
      </p:nvGrpSpPr>
      <p:grpSpPr>
        <a:xfrm>
          <a:off x="0" y="0"/>
          <a:ext cx="0" cy="0"/>
          <a:chOff x="0" y="0"/>
          <a:chExt cx="0" cy="0"/>
        </a:xfrm>
      </p:grpSpPr>
      <p:sp>
        <p:nvSpPr>
          <p:cNvPr id="628" name="Google Shape;628;g23f564b1645_6_910"/>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29" name="Google Shape;629;g23f564b1645_6_910"/>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sp>
        <p:nvSpPr>
          <p:cNvPr id="64" name="Google Shape;64;p73"/>
          <p:cNvSpPr txBox="1"/>
          <p:nvPr>
            <p:ph type="title"/>
          </p:nvPr>
        </p:nvSpPr>
        <p:spPr>
          <a:xfrm>
            <a:off x="5697187" y="1790835"/>
            <a:ext cx="14532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5" name="Google Shape;65;p73"/>
          <p:cNvSpPr txBox="1"/>
          <p:nvPr>
            <p:ph idx="2" type="title"/>
          </p:nvPr>
        </p:nvSpPr>
        <p:spPr>
          <a:xfrm>
            <a:off x="5697188" y="3645776"/>
            <a:ext cx="12924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6" name="Google Shape;66;p73"/>
          <p:cNvSpPr txBox="1"/>
          <p:nvPr>
            <p:ph idx="1" type="subTitle"/>
          </p:nvPr>
        </p:nvSpPr>
        <p:spPr>
          <a:xfrm>
            <a:off x="5697187" y="4006726"/>
            <a:ext cx="24279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7" name="Google Shape;67;p73"/>
          <p:cNvSpPr txBox="1"/>
          <p:nvPr>
            <p:ph idx="3" type="subTitle"/>
          </p:nvPr>
        </p:nvSpPr>
        <p:spPr>
          <a:xfrm>
            <a:off x="5697187" y="2144884"/>
            <a:ext cx="23571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8" name="Google Shape;68;p73"/>
          <p:cNvSpPr txBox="1"/>
          <p:nvPr>
            <p:ph idx="4" type="title"/>
          </p:nvPr>
        </p:nvSpPr>
        <p:spPr>
          <a:xfrm>
            <a:off x="5526650" y="539496"/>
            <a:ext cx="27666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630" name="Shape 630"/>
        <p:cNvGrpSpPr/>
        <p:nvPr/>
      </p:nvGrpSpPr>
      <p:grpSpPr>
        <a:xfrm>
          <a:off x="0" y="0"/>
          <a:ext cx="0" cy="0"/>
          <a:chOff x="0" y="0"/>
          <a:chExt cx="0" cy="0"/>
        </a:xfrm>
      </p:grpSpPr>
      <p:sp>
        <p:nvSpPr>
          <p:cNvPr id="631" name="Google Shape;631;g23f564b1645_6_913"/>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32" name="Google Shape;632;g23f564b1645_6_913"/>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69" name="Shape 69"/>
        <p:cNvGrpSpPr/>
        <p:nvPr/>
      </p:nvGrpSpPr>
      <p:grpSpPr>
        <a:xfrm>
          <a:off x="0" y="0"/>
          <a:ext cx="0" cy="0"/>
          <a:chOff x="0" y="0"/>
          <a:chExt cx="0" cy="0"/>
        </a:xfrm>
      </p:grpSpPr>
      <p:sp>
        <p:nvSpPr>
          <p:cNvPr id="70" name="Google Shape;70;p74"/>
          <p:cNvSpPr txBox="1"/>
          <p:nvPr>
            <p:ph type="title"/>
          </p:nvPr>
        </p:nvSpPr>
        <p:spPr>
          <a:xfrm>
            <a:off x="5782451" y="1388507"/>
            <a:ext cx="21753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1" name="Google Shape;71;p74"/>
          <p:cNvSpPr txBox="1"/>
          <p:nvPr>
            <p:ph idx="1" type="subTitle"/>
          </p:nvPr>
        </p:nvSpPr>
        <p:spPr>
          <a:xfrm>
            <a:off x="5782451" y="1744131"/>
            <a:ext cx="19473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2" name="Google Shape;72;p74"/>
          <p:cNvSpPr txBox="1"/>
          <p:nvPr>
            <p:ph idx="2" type="title"/>
          </p:nvPr>
        </p:nvSpPr>
        <p:spPr>
          <a:xfrm>
            <a:off x="5782451" y="2456807"/>
            <a:ext cx="21753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3" name="Google Shape;73;p74"/>
          <p:cNvSpPr txBox="1"/>
          <p:nvPr>
            <p:ph idx="3" type="subTitle"/>
          </p:nvPr>
        </p:nvSpPr>
        <p:spPr>
          <a:xfrm>
            <a:off x="5782451" y="2812439"/>
            <a:ext cx="19476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4" name="Google Shape;74;p74"/>
          <p:cNvSpPr txBox="1"/>
          <p:nvPr>
            <p:ph idx="4" type="title"/>
          </p:nvPr>
        </p:nvSpPr>
        <p:spPr>
          <a:xfrm>
            <a:off x="5782451" y="3525107"/>
            <a:ext cx="21753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5" name="Google Shape;75;p74"/>
          <p:cNvSpPr txBox="1"/>
          <p:nvPr>
            <p:ph idx="5" type="subTitle"/>
          </p:nvPr>
        </p:nvSpPr>
        <p:spPr>
          <a:xfrm>
            <a:off x="5782451" y="3881633"/>
            <a:ext cx="2242500" cy="5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6" name="Google Shape;76;p74"/>
          <p:cNvSpPr txBox="1"/>
          <p:nvPr>
            <p:ph idx="6" type="title"/>
          </p:nvPr>
        </p:nvSpPr>
        <p:spPr>
          <a:xfrm>
            <a:off x="4818550" y="539496"/>
            <a:ext cx="3549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7" name="Shape 77"/>
        <p:cNvGrpSpPr/>
        <p:nvPr/>
      </p:nvGrpSpPr>
      <p:grpSpPr>
        <a:xfrm>
          <a:off x="0" y="0"/>
          <a:ext cx="0" cy="0"/>
          <a:chOff x="0" y="0"/>
          <a:chExt cx="0" cy="0"/>
        </a:xfrm>
      </p:grpSpPr>
      <p:sp>
        <p:nvSpPr>
          <p:cNvPr id="78" name="Google Shape;78;p75"/>
          <p:cNvSpPr/>
          <p:nvPr/>
        </p:nvSpPr>
        <p:spPr>
          <a:xfrm>
            <a:off x="524400" y="367350"/>
            <a:ext cx="80952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75"/>
          <p:cNvSpPr txBox="1"/>
          <p:nvPr>
            <p:ph type="title"/>
          </p:nvPr>
        </p:nvSpPr>
        <p:spPr>
          <a:xfrm>
            <a:off x="910443" y="1659900"/>
            <a:ext cx="32331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0" name="Google Shape;80;p75"/>
          <p:cNvSpPr txBox="1"/>
          <p:nvPr>
            <p:ph idx="1" type="subTitle"/>
          </p:nvPr>
        </p:nvSpPr>
        <p:spPr>
          <a:xfrm>
            <a:off x="1036593" y="2308800"/>
            <a:ext cx="2980800" cy="117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81" name="Google Shape;81;p75"/>
          <p:cNvSpPr/>
          <p:nvPr/>
        </p:nvSpPr>
        <p:spPr>
          <a:xfrm flipH="1">
            <a:off x="82719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82" name="Google Shape;82;p75"/>
          <p:cNvSpPr/>
          <p:nvPr/>
        </p:nvSpPr>
        <p:spPr>
          <a:xfrm flipH="1">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83" name="Shape 83"/>
        <p:cNvGrpSpPr/>
        <p:nvPr/>
      </p:nvGrpSpPr>
      <p:grpSpPr>
        <a:xfrm>
          <a:off x="0" y="0"/>
          <a:ext cx="0" cy="0"/>
          <a:chOff x="0" y="0"/>
          <a:chExt cx="0" cy="0"/>
        </a:xfrm>
      </p:grpSpPr>
      <p:sp>
        <p:nvSpPr>
          <p:cNvPr id="84" name="Google Shape;84;p76"/>
          <p:cNvSpPr txBox="1"/>
          <p:nvPr>
            <p:ph type="title"/>
          </p:nvPr>
        </p:nvSpPr>
        <p:spPr>
          <a:xfrm>
            <a:off x="2334000" y="2778659"/>
            <a:ext cx="4476000" cy="839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5" name="Google Shape;85;p76"/>
          <p:cNvSpPr txBox="1"/>
          <p:nvPr>
            <p:ph idx="1" type="subTitle"/>
          </p:nvPr>
        </p:nvSpPr>
        <p:spPr>
          <a:xfrm>
            <a:off x="2424600" y="3578534"/>
            <a:ext cx="4294800" cy="1004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2_1">
    <p:spTree>
      <p:nvGrpSpPr>
        <p:cNvPr id="86" name="Shape 86"/>
        <p:cNvGrpSpPr/>
        <p:nvPr/>
      </p:nvGrpSpPr>
      <p:grpSpPr>
        <a:xfrm>
          <a:off x="0" y="0"/>
          <a:ext cx="0" cy="0"/>
          <a:chOff x="0" y="0"/>
          <a:chExt cx="0" cy="0"/>
        </a:xfrm>
      </p:grpSpPr>
      <p:sp>
        <p:nvSpPr>
          <p:cNvPr id="87" name="Google Shape;87;p77"/>
          <p:cNvSpPr txBox="1"/>
          <p:nvPr>
            <p:ph type="title"/>
          </p:nvPr>
        </p:nvSpPr>
        <p:spPr>
          <a:xfrm>
            <a:off x="1887300" y="1801368"/>
            <a:ext cx="4436700" cy="82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8" name="Google Shape;88;p77"/>
          <p:cNvSpPr txBox="1"/>
          <p:nvPr>
            <p:ph idx="2" type="title"/>
          </p:nvPr>
        </p:nvSpPr>
        <p:spPr>
          <a:xfrm>
            <a:off x="6324000" y="1746504"/>
            <a:ext cx="932700" cy="93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89" name="Google Shape;89;p77"/>
          <p:cNvSpPr txBox="1"/>
          <p:nvPr>
            <p:ph idx="1" type="subTitle"/>
          </p:nvPr>
        </p:nvSpPr>
        <p:spPr>
          <a:xfrm>
            <a:off x="2353650" y="2907792"/>
            <a:ext cx="4436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0" name="Shape 90"/>
        <p:cNvGrpSpPr/>
        <p:nvPr/>
      </p:nvGrpSpPr>
      <p:grpSpPr>
        <a:xfrm>
          <a:off x="0" y="0"/>
          <a:ext cx="0" cy="0"/>
          <a:chOff x="0" y="0"/>
          <a:chExt cx="0" cy="0"/>
        </a:xfrm>
      </p:grpSpPr>
      <p:sp>
        <p:nvSpPr>
          <p:cNvPr id="91" name="Google Shape;91;p78"/>
          <p:cNvSpPr txBox="1"/>
          <p:nvPr>
            <p:ph type="title"/>
          </p:nvPr>
        </p:nvSpPr>
        <p:spPr>
          <a:xfrm>
            <a:off x="876748" y="1816405"/>
            <a:ext cx="1706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 name="Google Shape;92;p78"/>
          <p:cNvSpPr txBox="1"/>
          <p:nvPr>
            <p:ph idx="1" type="subTitle"/>
          </p:nvPr>
        </p:nvSpPr>
        <p:spPr>
          <a:xfrm>
            <a:off x="740998" y="2183742"/>
            <a:ext cx="19782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93" name="Google Shape;93;p78"/>
          <p:cNvSpPr txBox="1"/>
          <p:nvPr>
            <p:ph idx="2" type="title"/>
          </p:nvPr>
        </p:nvSpPr>
        <p:spPr>
          <a:xfrm>
            <a:off x="2957708" y="1816405"/>
            <a:ext cx="1706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 name="Google Shape;94;p78"/>
          <p:cNvSpPr txBox="1"/>
          <p:nvPr>
            <p:ph idx="3" type="subTitle"/>
          </p:nvPr>
        </p:nvSpPr>
        <p:spPr>
          <a:xfrm>
            <a:off x="2821958" y="2183742"/>
            <a:ext cx="19782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95" name="Google Shape;95;p78"/>
          <p:cNvSpPr txBox="1"/>
          <p:nvPr>
            <p:ph idx="4" type="title"/>
          </p:nvPr>
        </p:nvSpPr>
        <p:spPr>
          <a:xfrm>
            <a:off x="740998" y="3526368"/>
            <a:ext cx="19782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6" name="Google Shape;96;p78"/>
          <p:cNvSpPr txBox="1"/>
          <p:nvPr>
            <p:ph idx="5" type="subTitle"/>
          </p:nvPr>
        </p:nvSpPr>
        <p:spPr>
          <a:xfrm>
            <a:off x="740998" y="3893705"/>
            <a:ext cx="19782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97" name="Google Shape;97;p78"/>
          <p:cNvSpPr txBox="1"/>
          <p:nvPr>
            <p:ph idx="6" type="title"/>
          </p:nvPr>
        </p:nvSpPr>
        <p:spPr>
          <a:xfrm>
            <a:off x="2821958" y="3526368"/>
            <a:ext cx="19782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8" name="Google Shape;98;p78"/>
          <p:cNvSpPr txBox="1"/>
          <p:nvPr>
            <p:ph idx="7" type="subTitle"/>
          </p:nvPr>
        </p:nvSpPr>
        <p:spPr>
          <a:xfrm>
            <a:off x="2821958" y="3893705"/>
            <a:ext cx="19782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99" name="Google Shape;99;p78"/>
          <p:cNvSpPr txBox="1"/>
          <p:nvPr>
            <p:ph idx="8" type="title"/>
          </p:nvPr>
        </p:nvSpPr>
        <p:spPr>
          <a:xfrm>
            <a:off x="667800" y="539496"/>
            <a:ext cx="42183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0" name="Shape 100"/>
        <p:cNvGrpSpPr/>
        <p:nvPr/>
      </p:nvGrpSpPr>
      <p:grpSpPr>
        <a:xfrm>
          <a:off x="0" y="0"/>
          <a:ext cx="0" cy="0"/>
          <a:chOff x="0" y="0"/>
          <a:chExt cx="0" cy="0"/>
        </a:xfrm>
      </p:grpSpPr>
      <p:sp>
        <p:nvSpPr>
          <p:cNvPr id="101" name="Google Shape;101;p79"/>
          <p:cNvSpPr txBox="1"/>
          <p:nvPr>
            <p:ph type="title"/>
          </p:nvPr>
        </p:nvSpPr>
        <p:spPr>
          <a:xfrm>
            <a:off x="2512029" y="18816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2" name="Google Shape;102;p79"/>
          <p:cNvSpPr txBox="1"/>
          <p:nvPr>
            <p:ph idx="1" type="subTitle"/>
          </p:nvPr>
        </p:nvSpPr>
        <p:spPr>
          <a:xfrm>
            <a:off x="2512029" y="22348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3" name="Google Shape;103;p79"/>
          <p:cNvSpPr txBox="1"/>
          <p:nvPr>
            <p:ph idx="2" type="title"/>
          </p:nvPr>
        </p:nvSpPr>
        <p:spPr>
          <a:xfrm>
            <a:off x="4532604" y="18816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4" name="Google Shape;104;p79"/>
          <p:cNvSpPr txBox="1"/>
          <p:nvPr>
            <p:ph idx="3" type="subTitle"/>
          </p:nvPr>
        </p:nvSpPr>
        <p:spPr>
          <a:xfrm>
            <a:off x="4532604" y="22348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5" name="Google Shape;105;p79"/>
          <p:cNvSpPr txBox="1"/>
          <p:nvPr>
            <p:ph idx="4" type="title"/>
          </p:nvPr>
        </p:nvSpPr>
        <p:spPr>
          <a:xfrm>
            <a:off x="2512029" y="36198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6" name="Google Shape;106;p79"/>
          <p:cNvSpPr txBox="1"/>
          <p:nvPr>
            <p:ph idx="5" type="subTitle"/>
          </p:nvPr>
        </p:nvSpPr>
        <p:spPr>
          <a:xfrm>
            <a:off x="2512029" y="39730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7" name="Google Shape;107;p79"/>
          <p:cNvSpPr txBox="1"/>
          <p:nvPr>
            <p:ph idx="6" type="title"/>
          </p:nvPr>
        </p:nvSpPr>
        <p:spPr>
          <a:xfrm>
            <a:off x="4532604" y="36198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8" name="Google Shape;108;p79"/>
          <p:cNvSpPr txBox="1"/>
          <p:nvPr>
            <p:ph idx="7" type="subTitle"/>
          </p:nvPr>
        </p:nvSpPr>
        <p:spPr>
          <a:xfrm>
            <a:off x="4532604" y="39730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09" name="Google Shape;109;p79"/>
          <p:cNvSpPr txBox="1"/>
          <p:nvPr>
            <p:ph idx="8" type="title"/>
          </p:nvPr>
        </p:nvSpPr>
        <p:spPr>
          <a:xfrm>
            <a:off x="6553180" y="18816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0" name="Google Shape;110;p79"/>
          <p:cNvSpPr txBox="1"/>
          <p:nvPr>
            <p:ph idx="9" type="subTitle"/>
          </p:nvPr>
        </p:nvSpPr>
        <p:spPr>
          <a:xfrm>
            <a:off x="6553180" y="22348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1" name="Google Shape;111;p79"/>
          <p:cNvSpPr txBox="1"/>
          <p:nvPr>
            <p:ph idx="13" type="title"/>
          </p:nvPr>
        </p:nvSpPr>
        <p:spPr>
          <a:xfrm>
            <a:off x="6553180" y="3619858"/>
            <a:ext cx="198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2" name="Google Shape;112;p79"/>
          <p:cNvSpPr txBox="1"/>
          <p:nvPr>
            <p:ph idx="14" type="subTitle"/>
          </p:nvPr>
        </p:nvSpPr>
        <p:spPr>
          <a:xfrm>
            <a:off x="6553180" y="3973077"/>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3" name="Google Shape;113;p79"/>
          <p:cNvSpPr txBox="1"/>
          <p:nvPr>
            <p:ph idx="15" type="title"/>
          </p:nvPr>
        </p:nvSpPr>
        <p:spPr>
          <a:xfrm>
            <a:off x="2652925" y="539496"/>
            <a:ext cx="59304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 name="Shape 114"/>
        <p:cNvGrpSpPr/>
        <p:nvPr/>
      </p:nvGrpSpPr>
      <p:grpSpPr>
        <a:xfrm>
          <a:off x="0" y="0"/>
          <a:ext cx="0" cy="0"/>
          <a:chOff x="0" y="0"/>
          <a:chExt cx="0" cy="0"/>
        </a:xfrm>
      </p:grpSpPr>
      <p:sp>
        <p:nvSpPr>
          <p:cNvPr id="115" name="Google Shape;115;p80"/>
          <p:cNvSpPr txBox="1"/>
          <p:nvPr>
            <p:ph hasCustomPrompt="1" type="title"/>
          </p:nvPr>
        </p:nvSpPr>
        <p:spPr>
          <a:xfrm>
            <a:off x="1378650" y="1750761"/>
            <a:ext cx="6386700" cy="1170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7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16" name="Google Shape;116;p80"/>
          <p:cNvSpPr txBox="1"/>
          <p:nvPr>
            <p:ph idx="1" type="subTitle"/>
          </p:nvPr>
        </p:nvSpPr>
        <p:spPr>
          <a:xfrm>
            <a:off x="1284000" y="3030727"/>
            <a:ext cx="65760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9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 name="Shape 11"/>
        <p:cNvGrpSpPr/>
        <p:nvPr/>
      </p:nvGrpSpPr>
      <p:grpSpPr>
        <a:xfrm>
          <a:off x="0" y="0"/>
          <a:ext cx="0" cy="0"/>
          <a:chOff x="0" y="0"/>
          <a:chExt cx="0" cy="0"/>
        </a:xfrm>
      </p:grpSpPr>
      <p:sp>
        <p:nvSpPr>
          <p:cNvPr id="12" name="Google Shape;12;p63"/>
          <p:cNvSpPr txBox="1"/>
          <p:nvPr>
            <p:ph type="title"/>
          </p:nvPr>
        </p:nvSpPr>
        <p:spPr>
          <a:xfrm>
            <a:off x="2571750" y="1608150"/>
            <a:ext cx="4019100" cy="1007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70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3" name="Google Shape;13;p63"/>
          <p:cNvSpPr txBox="1"/>
          <p:nvPr>
            <p:ph idx="1" type="subTitle"/>
          </p:nvPr>
        </p:nvSpPr>
        <p:spPr>
          <a:xfrm>
            <a:off x="2135550" y="2734350"/>
            <a:ext cx="4872900" cy="80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17" name="Shape 117"/>
        <p:cNvGrpSpPr/>
        <p:nvPr/>
      </p:nvGrpSpPr>
      <p:grpSpPr>
        <a:xfrm>
          <a:off x="0" y="0"/>
          <a:ext cx="0" cy="0"/>
          <a:chOff x="0" y="0"/>
          <a:chExt cx="0" cy="0"/>
        </a:xfrm>
      </p:grpSpPr>
      <p:sp>
        <p:nvSpPr>
          <p:cNvPr id="118" name="Google Shape;118;p81"/>
          <p:cNvSpPr txBox="1"/>
          <p:nvPr>
            <p:ph type="title"/>
          </p:nvPr>
        </p:nvSpPr>
        <p:spPr>
          <a:xfrm>
            <a:off x="3640950" y="501750"/>
            <a:ext cx="1862100" cy="64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19" name="Google Shape;119;p81"/>
          <p:cNvSpPr txBox="1"/>
          <p:nvPr>
            <p:ph idx="1" type="subTitle"/>
          </p:nvPr>
        </p:nvSpPr>
        <p:spPr>
          <a:xfrm>
            <a:off x="3640950" y="1189033"/>
            <a:ext cx="18621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0" name="Google Shape;120;p81"/>
          <p:cNvSpPr txBox="1"/>
          <p:nvPr>
            <p:ph idx="2" type="title"/>
          </p:nvPr>
        </p:nvSpPr>
        <p:spPr>
          <a:xfrm>
            <a:off x="3640950" y="2040999"/>
            <a:ext cx="1862100" cy="64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1" name="Google Shape;121;p81"/>
          <p:cNvSpPr txBox="1"/>
          <p:nvPr>
            <p:ph idx="3" type="subTitle"/>
          </p:nvPr>
        </p:nvSpPr>
        <p:spPr>
          <a:xfrm>
            <a:off x="3640950" y="2729433"/>
            <a:ext cx="18621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2" name="Google Shape;122;p81"/>
          <p:cNvSpPr txBox="1"/>
          <p:nvPr>
            <p:ph idx="4" type="title"/>
          </p:nvPr>
        </p:nvSpPr>
        <p:spPr>
          <a:xfrm>
            <a:off x="3640950" y="3580248"/>
            <a:ext cx="1862100" cy="64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3" name="Google Shape;123;p81"/>
          <p:cNvSpPr txBox="1"/>
          <p:nvPr>
            <p:ph idx="5" type="subTitle"/>
          </p:nvPr>
        </p:nvSpPr>
        <p:spPr>
          <a:xfrm>
            <a:off x="3640950" y="4276050"/>
            <a:ext cx="18621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1_1_1">
    <p:spTree>
      <p:nvGrpSpPr>
        <p:cNvPr id="124" name="Shape 124"/>
        <p:cNvGrpSpPr/>
        <p:nvPr/>
      </p:nvGrpSpPr>
      <p:grpSpPr>
        <a:xfrm>
          <a:off x="0" y="0"/>
          <a:ext cx="0" cy="0"/>
          <a:chOff x="0" y="0"/>
          <a:chExt cx="0" cy="0"/>
        </a:xfrm>
      </p:grpSpPr>
      <p:sp>
        <p:nvSpPr>
          <p:cNvPr id="125" name="Google Shape;125;p82"/>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26" name="Shape 126"/>
        <p:cNvGrpSpPr/>
        <p:nvPr/>
      </p:nvGrpSpPr>
      <p:grpSpPr>
        <a:xfrm>
          <a:off x="0" y="0"/>
          <a:ext cx="0" cy="0"/>
          <a:chOff x="0" y="0"/>
          <a:chExt cx="0" cy="0"/>
        </a:xfrm>
      </p:grpSpPr>
      <p:sp>
        <p:nvSpPr>
          <p:cNvPr id="127" name="Google Shape;127;p83"/>
          <p:cNvSpPr txBox="1"/>
          <p:nvPr>
            <p:ph type="title"/>
          </p:nvPr>
        </p:nvSpPr>
        <p:spPr>
          <a:xfrm>
            <a:off x="5403650" y="2011646"/>
            <a:ext cx="26304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8" name="Google Shape;128;p83"/>
          <p:cNvSpPr txBox="1"/>
          <p:nvPr>
            <p:ph idx="1" type="subTitle"/>
          </p:nvPr>
        </p:nvSpPr>
        <p:spPr>
          <a:xfrm>
            <a:off x="5126300" y="2508146"/>
            <a:ext cx="3185100" cy="1080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29" name="Shape 129"/>
        <p:cNvGrpSpPr/>
        <p:nvPr/>
      </p:nvGrpSpPr>
      <p:grpSpPr>
        <a:xfrm>
          <a:off x="0" y="0"/>
          <a:ext cx="0" cy="0"/>
          <a:chOff x="0" y="0"/>
          <a:chExt cx="0" cy="0"/>
        </a:xfrm>
      </p:grpSpPr>
      <p:sp>
        <p:nvSpPr>
          <p:cNvPr id="130" name="Google Shape;130;p84"/>
          <p:cNvSpPr/>
          <p:nvPr/>
        </p:nvSpPr>
        <p:spPr>
          <a:xfrm>
            <a:off x="524400" y="367350"/>
            <a:ext cx="47769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84"/>
          <p:cNvSpPr/>
          <p:nvPr/>
        </p:nvSpPr>
        <p:spPr>
          <a:xfrm>
            <a:off x="4953600" y="442557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32" name="Google Shape;132;p84"/>
          <p:cNvSpPr txBox="1"/>
          <p:nvPr>
            <p:ph type="title"/>
          </p:nvPr>
        </p:nvSpPr>
        <p:spPr>
          <a:xfrm>
            <a:off x="567600" y="597439"/>
            <a:ext cx="4294800" cy="87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7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3" name="Google Shape;133;p84"/>
          <p:cNvSpPr txBox="1"/>
          <p:nvPr>
            <p:ph idx="1" type="subTitle"/>
          </p:nvPr>
        </p:nvSpPr>
        <p:spPr>
          <a:xfrm>
            <a:off x="720000" y="1551952"/>
            <a:ext cx="3434700" cy="1200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34" name="Google Shape;134;p84"/>
          <p:cNvSpPr txBox="1"/>
          <p:nvPr/>
        </p:nvSpPr>
        <p:spPr>
          <a:xfrm>
            <a:off x="720000" y="3295514"/>
            <a:ext cx="4208700" cy="72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400"/>
              <a:buFont typeface="Arial"/>
              <a:buNone/>
            </a:pPr>
            <a:r>
              <a:rPr b="0" i="0" lang="en" sz="1400" u="none" cap="none" strike="noStrike">
                <a:solidFill>
                  <a:schemeClr val="lt1"/>
                </a:solidFill>
                <a:latin typeface="Raleway"/>
                <a:ea typeface="Raleway"/>
                <a:cs typeface="Raleway"/>
                <a:sym typeface="Raleway"/>
              </a:rPr>
              <a:t>CREDITS: This presentation template was created by </a:t>
            </a:r>
            <a:r>
              <a:rPr b="1" i="0" lang="en" sz="1400" u="none" cap="none" strike="noStrike">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b="0" i="0" lang="en" sz="1400" u="none" cap="none" strike="noStrike">
                <a:solidFill>
                  <a:schemeClr val="lt1"/>
                </a:solidFill>
                <a:latin typeface="Raleway"/>
                <a:ea typeface="Raleway"/>
                <a:cs typeface="Raleway"/>
                <a:sym typeface="Raleway"/>
              </a:rPr>
              <a:t>, including icons by </a:t>
            </a:r>
            <a:r>
              <a:rPr b="1" i="0" lang="en" sz="1400" u="none" cap="none" strike="noStrike">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b="0" i="0" lang="en" sz="1400" u="none" cap="none" strike="noStrike">
                <a:solidFill>
                  <a:schemeClr val="lt1"/>
                </a:solidFill>
                <a:latin typeface="Raleway"/>
                <a:ea typeface="Raleway"/>
                <a:cs typeface="Raleway"/>
                <a:sym typeface="Raleway"/>
              </a:rPr>
              <a:t>, and infographics &amp; images by </a:t>
            </a:r>
            <a:r>
              <a:rPr b="1" i="0" lang="en" sz="1400" u="none" cap="none" strike="noStrike">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b="1" i="0" sz="1400" u="none" cap="none" strike="noStrike">
              <a:solidFill>
                <a:schemeClr val="lt1"/>
              </a:solidFill>
              <a:latin typeface="Raleway"/>
              <a:ea typeface="Raleway"/>
              <a:cs typeface="Raleway"/>
              <a:sym typeface="Raleway"/>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
    <p:spTree>
      <p:nvGrpSpPr>
        <p:cNvPr id="135" name="Shape 135"/>
        <p:cNvGrpSpPr/>
        <p:nvPr/>
      </p:nvGrpSpPr>
      <p:grpSpPr>
        <a:xfrm>
          <a:off x="0" y="0"/>
          <a:ext cx="0" cy="0"/>
          <a:chOff x="0" y="0"/>
          <a:chExt cx="0" cy="0"/>
        </a:xfrm>
      </p:grpSpPr>
      <p:sp>
        <p:nvSpPr>
          <p:cNvPr id="136" name="Google Shape;136;p85"/>
          <p:cNvSpPr txBox="1"/>
          <p:nvPr>
            <p:ph idx="1" type="body"/>
          </p:nvPr>
        </p:nvSpPr>
        <p:spPr>
          <a:xfrm>
            <a:off x="711525" y="1855425"/>
            <a:ext cx="3831300" cy="27438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300"/>
              </a:spcBef>
              <a:spcAft>
                <a:spcPts val="0"/>
              </a:spcAft>
              <a:buSzPts val="1600"/>
              <a:buFont typeface="Nunito Light"/>
              <a:buChar char="●"/>
              <a:defRPr sz="1200"/>
            </a:lvl1pPr>
            <a:lvl2pPr indent="-330200" lvl="1" marL="914400" algn="l">
              <a:lnSpc>
                <a:spcPct val="100000"/>
              </a:lnSpc>
              <a:spcBef>
                <a:spcPts val="0"/>
              </a:spcBef>
              <a:spcAft>
                <a:spcPts val="0"/>
              </a:spcAft>
              <a:buSzPts val="1600"/>
              <a:buFont typeface="Nunito Light"/>
              <a:buChar char="○"/>
              <a:defRPr sz="1600"/>
            </a:lvl2pPr>
            <a:lvl3pPr indent="-330200" lvl="2" marL="1371600" algn="l">
              <a:lnSpc>
                <a:spcPct val="100000"/>
              </a:lnSpc>
              <a:spcBef>
                <a:spcPts val="0"/>
              </a:spcBef>
              <a:spcAft>
                <a:spcPts val="0"/>
              </a:spcAft>
              <a:buSzPts val="1600"/>
              <a:buFont typeface="Nunito Light"/>
              <a:buChar char="■"/>
              <a:defRPr sz="1600"/>
            </a:lvl3pPr>
            <a:lvl4pPr indent="-330200" lvl="3" marL="1828800" algn="l">
              <a:lnSpc>
                <a:spcPct val="100000"/>
              </a:lnSpc>
              <a:spcBef>
                <a:spcPts val="0"/>
              </a:spcBef>
              <a:spcAft>
                <a:spcPts val="0"/>
              </a:spcAft>
              <a:buSzPts val="1600"/>
              <a:buFont typeface="Nunito Light"/>
              <a:buChar char="●"/>
              <a:defRPr sz="1600"/>
            </a:lvl4pPr>
            <a:lvl5pPr indent="-330200" lvl="4" marL="2286000" algn="l">
              <a:lnSpc>
                <a:spcPct val="100000"/>
              </a:lnSpc>
              <a:spcBef>
                <a:spcPts val="0"/>
              </a:spcBef>
              <a:spcAft>
                <a:spcPts val="0"/>
              </a:spcAft>
              <a:buSzPts val="1600"/>
              <a:buFont typeface="Nunito Light"/>
              <a:buChar char="○"/>
              <a:defRPr sz="1600"/>
            </a:lvl5pPr>
            <a:lvl6pPr indent="-330200" lvl="5" marL="2743200" algn="l">
              <a:lnSpc>
                <a:spcPct val="100000"/>
              </a:lnSpc>
              <a:spcBef>
                <a:spcPts val="0"/>
              </a:spcBef>
              <a:spcAft>
                <a:spcPts val="0"/>
              </a:spcAft>
              <a:buSzPts val="1600"/>
              <a:buFont typeface="Nunito Light"/>
              <a:buChar char="■"/>
              <a:defRPr sz="1600"/>
            </a:lvl6pPr>
            <a:lvl7pPr indent="-330200" lvl="6" marL="3200400" algn="l">
              <a:lnSpc>
                <a:spcPct val="100000"/>
              </a:lnSpc>
              <a:spcBef>
                <a:spcPts val="0"/>
              </a:spcBef>
              <a:spcAft>
                <a:spcPts val="0"/>
              </a:spcAft>
              <a:buSzPts val="1600"/>
              <a:buFont typeface="Nunito Light"/>
              <a:buChar char="●"/>
              <a:defRPr sz="1600"/>
            </a:lvl7pPr>
            <a:lvl8pPr indent="-330200" lvl="7" marL="3657600" algn="l">
              <a:lnSpc>
                <a:spcPct val="100000"/>
              </a:lnSpc>
              <a:spcBef>
                <a:spcPts val="0"/>
              </a:spcBef>
              <a:spcAft>
                <a:spcPts val="0"/>
              </a:spcAft>
              <a:buSzPts val="1600"/>
              <a:buFont typeface="Nunito Light"/>
              <a:buChar char="○"/>
              <a:defRPr sz="1600"/>
            </a:lvl8pPr>
            <a:lvl9pPr indent="-330200" lvl="8" marL="4114800" algn="l">
              <a:lnSpc>
                <a:spcPct val="100000"/>
              </a:lnSpc>
              <a:spcBef>
                <a:spcPts val="0"/>
              </a:spcBef>
              <a:spcAft>
                <a:spcPts val="0"/>
              </a:spcAft>
              <a:buSzPts val="1600"/>
              <a:buFont typeface="Nunito Light"/>
              <a:buChar char="■"/>
              <a:defRPr sz="1600"/>
            </a:lvl9pPr>
          </a:lstStyle>
          <a:p/>
        </p:txBody>
      </p:sp>
      <p:sp>
        <p:nvSpPr>
          <p:cNvPr id="137" name="Google Shape;137;p85"/>
          <p:cNvSpPr txBox="1"/>
          <p:nvPr>
            <p:ph idx="2" type="body"/>
          </p:nvPr>
        </p:nvSpPr>
        <p:spPr>
          <a:xfrm>
            <a:off x="4598200" y="1855425"/>
            <a:ext cx="3834300" cy="27438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300"/>
              </a:spcBef>
              <a:spcAft>
                <a:spcPts val="0"/>
              </a:spcAft>
              <a:buSzPts val="1600"/>
              <a:buFont typeface="Nunito Light"/>
              <a:buChar char="●"/>
              <a:defRPr sz="1200"/>
            </a:lvl1pPr>
            <a:lvl2pPr indent="-330200" lvl="1" marL="914400" algn="l">
              <a:lnSpc>
                <a:spcPct val="100000"/>
              </a:lnSpc>
              <a:spcBef>
                <a:spcPts val="0"/>
              </a:spcBef>
              <a:spcAft>
                <a:spcPts val="0"/>
              </a:spcAft>
              <a:buSzPts val="1600"/>
              <a:buFont typeface="Nunito Light"/>
              <a:buChar char="○"/>
              <a:defRPr sz="1600"/>
            </a:lvl2pPr>
            <a:lvl3pPr indent="-330200" lvl="2" marL="1371600" algn="l">
              <a:lnSpc>
                <a:spcPct val="100000"/>
              </a:lnSpc>
              <a:spcBef>
                <a:spcPts val="0"/>
              </a:spcBef>
              <a:spcAft>
                <a:spcPts val="0"/>
              </a:spcAft>
              <a:buSzPts val="1600"/>
              <a:buFont typeface="Nunito Light"/>
              <a:buChar char="■"/>
              <a:defRPr sz="1600"/>
            </a:lvl3pPr>
            <a:lvl4pPr indent="-330200" lvl="3" marL="1828800" algn="l">
              <a:lnSpc>
                <a:spcPct val="100000"/>
              </a:lnSpc>
              <a:spcBef>
                <a:spcPts val="0"/>
              </a:spcBef>
              <a:spcAft>
                <a:spcPts val="0"/>
              </a:spcAft>
              <a:buSzPts val="1600"/>
              <a:buFont typeface="Nunito Light"/>
              <a:buChar char="●"/>
              <a:defRPr sz="1600"/>
            </a:lvl4pPr>
            <a:lvl5pPr indent="-330200" lvl="4" marL="2286000" algn="l">
              <a:lnSpc>
                <a:spcPct val="100000"/>
              </a:lnSpc>
              <a:spcBef>
                <a:spcPts val="0"/>
              </a:spcBef>
              <a:spcAft>
                <a:spcPts val="0"/>
              </a:spcAft>
              <a:buSzPts val="1600"/>
              <a:buFont typeface="Nunito Light"/>
              <a:buChar char="○"/>
              <a:defRPr sz="1600"/>
            </a:lvl5pPr>
            <a:lvl6pPr indent="-330200" lvl="5" marL="2743200" algn="l">
              <a:lnSpc>
                <a:spcPct val="100000"/>
              </a:lnSpc>
              <a:spcBef>
                <a:spcPts val="0"/>
              </a:spcBef>
              <a:spcAft>
                <a:spcPts val="0"/>
              </a:spcAft>
              <a:buSzPts val="1600"/>
              <a:buFont typeface="Nunito Light"/>
              <a:buChar char="■"/>
              <a:defRPr sz="1600"/>
            </a:lvl6pPr>
            <a:lvl7pPr indent="-330200" lvl="6" marL="3200400" algn="l">
              <a:lnSpc>
                <a:spcPct val="100000"/>
              </a:lnSpc>
              <a:spcBef>
                <a:spcPts val="0"/>
              </a:spcBef>
              <a:spcAft>
                <a:spcPts val="0"/>
              </a:spcAft>
              <a:buSzPts val="1600"/>
              <a:buFont typeface="Nunito Light"/>
              <a:buChar char="●"/>
              <a:defRPr sz="1600"/>
            </a:lvl7pPr>
            <a:lvl8pPr indent="-330200" lvl="7" marL="3657600" algn="l">
              <a:lnSpc>
                <a:spcPct val="100000"/>
              </a:lnSpc>
              <a:spcBef>
                <a:spcPts val="0"/>
              </a:spcBef>
              <a:spcAft>
                <a:spcPts val="0"/>
              </a:spcAft>
              <a:buSzPts val="1600"/>
              <a:buFont typeface="Nunito Light"/>
              <a:buChar char="○"/>
              <a:defRPr sz="1600"/>
            </a:lvl8pPr>
            <a:lvl9pPr indent="-330200" lvl="8" marL="4114800" algn="l">
              <a:lnSpc>
                <a:spcPct val="100000"/>
              </a:lnSpc>
              <a:spcBef>
                <a:spcPts val="0"/>
              </a:spcBef>
              <a:spcAft>
                <a:spcPts val="0"/>
              </a:spcAft>
              <a:buSzPts val="1600"/>
              <a:buFont typeface="Nunito Light"/>
              <a:buChar char="■"/>
              <a:defRPr sz="1600"/>
            </a:lvl9pPr>
          </a:lstStyle>
          <a:p/>
        </p:txBody>
      </p:sp>
      <p:sp>
        <p:nvSpPr>
          <p:cNvPr id="138" name="Google Shape;138;p85"/>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39" name="Google Shape;139;p85"/>
          <p:cNvSpPr txBox="1"/>
          <p:nvPr>
            <p:ph idx="3" type="subTitle"/>
          </p:nvPr>
        </p:nvSpPr>
        <p:spPr>
          <a:xfrm>
            <a:off x="1952250" y="1240536"/>
            <a:ext cx="52395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0" name="Google Shape;140;p85"/>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41" name="Google Shape;141;p85"/>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2" name="Shape 142"/>
        <p:cNvGrpSpPr/>
        <p:nvPr/>
      </p:nvGrpSpPr>
      <p:grpSpPr>
        <a:xfrm>
          <a:off x="0" y="0"/>
          <a:ext cx="0" cy="0"/>
          <a:chOff x="0" y="0"/>
          <a:chExt cx="0" cy="0"/>
        </a:xfrm>
      </p:grpSpPr>
      <p:sp>
        <p:nvSpPr>
          <p:cNvPr id="143" name="Google Shape;143;p89"/>
          <p:cNvSpPr/>
          <p:nvPr/>
        </p:nvSpPr>
        <p:spPr>
          <a:xfrm>
            <a:off x="524399" y="365650"/>
            <a:ext cx="80952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89"/>
          <p:cNvSpPr/>
          <p:nvPr/>
        </p:nvSpPr>
        <p:spPr>
          <a:xfrm>
            <a:off x="8271901"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45" name="Google Shape;145;p89"/>
          <p:cNvSpPr/>
          <p:nvPr/>
        </p:nvSpPr>
        <p:spPr>
          <a:xfrm>
            <a:off x="524399"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46" name="Google Shape;146;p89"/>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47" name="Google Shape;147;p89"/>
          <p:cNvSpPr txBox="1"/>
          <p:nvPr>
            <p:ph idx="1" type="body"/>
          </p:nvPr>
        </p:nvSpPr>
        <p:spPr>
          <a:xfrm>
            <a:off x="720000" y="1206338"/>
            <a:ext cx="7704000" cy="31452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Clr>
                <a:srgbClr val="434343"/>
              </a:buClr>
              <a:buSzPts val="1600"/>
              <a:buAutoNum type="arabicPeriod"/>
              <a:defRPr sz="1200">
                <a:solidFill>
                  <a:srgbClr val="434343"/>
                </a:solidFill>
              </a:defRPr>
            </a:lvl1pPr>
            <a:lvl2pPr indent="-330200" lvl="1" marL="91440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2pPr>
            <a:lvl3pPr indent="-330200" lvl="2" marL="137160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3pPr>
            <a:lvl4pPr indent="-330200" lvl="3" marL="182880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4pPr>
            <a:lvl5pPr indent="-330200" lvl="4" marL="228600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5pPr>
            <a:lvl6pPr indent="-330200" lvl="5" marL="274320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6pPr>
            <a:lvl7pPr indent="-330200" lvl="6" marL="320040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7pPr>
            <a:lvl8pPr indent="-330200" lvl="7" marL="365760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8pPr>
            <a:lvl9pPr indent="-330200" lvl="8" marL="411480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8" name="Shape 148"/>
        <p:cNvGrpSpPr/>
        <p:nvPr/>
      </p:nvGrpSpPr>
      <p:grpSpPr>
        <a:xfrm>
          <a:off x="0" y="0"/>
          <a:ext cx="0" cy="0"/>
          <a:chOff x="0" y="0"/>
          <a:chExt cx="0" cy="0"/>
        </a:xfrm>
      </p:grpSpPr>
      <p:sp>
        <p:nvSpPr>
          <p:cNvPr id="149" name="Google Shape;149;p90"/>
          <p:cNvSpPr txBox="1"/>
          <p:nvPr>
            <p:ph type="title"/>
          </p:nvPr>
        </p:nvSpPr>
        <p:spPr>
          <a:xfrm>
            <a:off x="1075800" y="1307100"/>
            <a:ext cx="6992400" cy="2529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50" name="Shape 150"/>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1">
    <p:spTree>
      <p:nvGrpSpPr>
        <p:cNvPr id="151" name="Shape 151"/>
        <p:cNvGrpSpPr/>
        <p:nvPr/>
      </p:nvGrpSpPr>
      <p:grpSpPr>
        <a:xfrm>
          <a:off x="0" y="0"/>
          <a:ext cx="0" cy="0"/>
          <a:chOff x="0" y="0"/>
          <a:chExt cx="0" cy="0"/>
        </a:xfrm>
      </p:grpSpPr>
      <p:sp>
        <p:nvSpPr>
          <p:cNvPr id="152" name="Google Shape;152;p92"/>
          <p:cNvSpPr/>
          <p:nvPr/>
        </p:nvSpPr>
        <p:spPr>
          <a:xfrm flipH="1">
            <a:off x="529975" y="367350"/>
            <a:ext cx="80952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92"/>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54" name="Google Shape;154;p92"/>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55" name="Google Shape;155;p92"/>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6" name="Shape 156"/>
        <p:cNvGrpSpPr/>
        <p:nvPr/>
      </p:nvGrpSpPr>
      <p:grpSpPr>
        <a:xfrm>
          <a:off x="0" y="0"/>
          <a:ext cx="0" cy="0"/>
          <a:chOff x="0" y="0"/>
          <a:chExt cx="0" cy="0"/>
        </a:xfrm>
      </p:grpSpPr>
      <p:sp>
        <p:nvSpPr>
          <p:cNvPr id="157" name="Google Shape;157;p93"/>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58" name="Google Shape;158;p93"/>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4" name="Shape 14"/>
        <p:cNvGrpSpPr/>
        <p:nvPr/>
      </p:nvGrpSpPr>
      <p:grpSpPr>
        <a:xfrm>
          <a:off x="0" y="0"/>
          <a:ext cx="0" cy="0"/>
          <a:chOff x="0" y="0"/>
          <a:chExt cx="0" cy="0"/>
        </a:xfrm>
      </p:grpSpPr>
      <p:sp>
        <p:nvSpPr>
          <p:cNvPr id="15" name="Google Shape;15;p64"/>
          <p:cNvSpPr txBox="1"/>
          <p:nvPr>
            <p:ph type="title"/>
          </p:nvPr>
        </p:nvSpPr>
        <p:spPr>
          <a:xfrm flipH="1">
            <a:off x="6373368" y="1323434"/>
            <a:ext cx="1206900" cy="365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6" name="Google Shape;16;p64"/>
          <p:cNvSpPr txBox="1"/>
          <p:nvPr>
            <p:ph idx="1" type="subTitle"/>
          </p:nvPr>
        </p:nvSpPr>
        <p:spPr>
          <a:xfrm flipH="1">
            <a:off x="4868270" y="1676448"/>
            <a:ext cx="2711700" cy="48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7" name="Google Shape;17;p64"/>
          <p:cNvSpPr txBox="1"/>
          <p:nvPr>
            <p:ph idx="2" type="title"/>
          </p:nvPr>
        </p:nvSpPr>
        <p:spPr>
          <a:xfrm flipH="1">
            <a:off x="6372175" y="2505459"/>
            <a:ext cx="1207800" cy="365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 name="Google Shape;18;p64"/>
          <p:cNvSpPr txBox="1"/>
          <p:nvPr>
            <p:ph idx="3" type="subTitle"/>
          </p:nvPr>
        </p:nvSpPr>
        <p:spPr>
          <a:xfrm flipH="1">
            <a:off x="4868270" y="2863117"/>
            <a:ext cx="2711700" cy="48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9" name="Google Shape;19;p64"/>
          <p:cNvSpPr txBox="1"/>
          <p:nvPr>
            <p:ph idx="4" type="title"/>
          </p:nvPr>
        </p:nvSpPr>
        <p:spPr>
          <a:xfrm flipH="1">
            <a:off x="5692378" y="3687459"/>
            <a:ext cx="1887600" cy="365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0" name="Google Shape;20;p64"/>
          <p:cNvSpPr txBox="1"/>
          <p:nvPr>
            <p:ph idx="5" type="subTitle"/>
          </p:nvPr>
        </p:nvSpPr>
        <p:spPr>
          <a:xfrm flipH="1">
            <a:off x="4868270" y="4047667"/>
            <a:ext cx="2711700" cy="48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21" name="Google Shape;21;p64"/>
          <p:cNvSpPr txBox="1"/>
          <p:nvPr>
            <p:ph idx="6" type="title"/>
          </p:nvPr>
        </p:nvSpPr>
        <p:spPr>
          <a:xfrm flipH="1">
            <a:off x="7511113" y="1323434"/>
            <a:ext cx="5487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2" name="Google Shape;22;p64"/>
          <p:cNvSpPr txBox="1"/>
          <p:nvPr>
            <p:ph idx="7" type="title"/>
          </p:nvPr>
        </p:nvSpPr>
        <p:spPr>
          <a:xfrm flipH="1">
            <a:off x="7511113" y="3687462"/>
            <a:ext cx="5487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3" name="Google Shape;23;p64"/>
          <p:cNvSpPr txBox="1"/>
          <p:nvPr>
            <p:ph idx="8" type="title"/>
          </p:nvPr>
        </p:nvSpPr>
        <p:spPr>
          <a:xfrm flipH="1">
            <a:off x="7511113" y="2505448"/>
            <a:ext cx="5487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4" name="Google Shape;24;p64"/>
          <p:cNvSpPr txBox="1"/>
          <p:nvPr>
            <p:ph idx="9" type="title"/>
          </p:nvPr>
        </p:nvSpPr>
        <p:spPr>
          <a:xfrm>
            <a:off x="4614162" y="539500"/>
            <a:ext cx="3696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159" name="Shape 159"/>
        <p:cNvGrpSpPr/>
        <p:nvPr/>
      </p:nvGrpSpPr>
      <p:grpSpPr>
        <a:xfrm>
          <a:off x="0" y="0"/>
          <a:ext cx="0" cy="0"/>
          <a:chOff x="0" y="0"/>
          <a:chExt cx="0" cy="0"/>
        </a:xfrm>
      </p:grpSpPr>
      <p:sp>
        <p:nvSpPr>
          <p:cNvPr id="160" name="Google Shape;160;p94"/>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61" name="Google Shape;161;p94"/>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5" name="Shape 165"/>
        <p:cNvGrpSpPr/>
        <p:nvPr/>
      </p:nvGrpSpPr>
      <p:grpSpPr>
        <a:xfrm>
          <a:off x="0" y="0"/>
          <a:ext cx="0" cy="0"/>
          <a:chOff x="0" y="0"/>
          <a:chExt cx="0" cy="0"/>
        </a:xfrm>
      </p:grpSpPr>
      <p:sp>
        <p:nvSpPr>
          <p:cNvPr id="166" name="Google Shape;166;g23f564b1645_3_1046"/>
          <p:cNvSpPr txBox="1"/>
          <p:nvPr>
            <p:ph type="ctrTitle"/>
          </p:nvPr>
        </p:nvSpPr>
        <p:spPr>
          <a:xfrm>
            <a:off x="759235" y="1150647"/>
            <a:ext cx="4144200" cy="2157900"/>
          </a:xfrm>
          <a:prstGeom prst="rect">
            <a:avLst/>
          </a:prstGeom>
          <a:noFill/>
          <a:ln>
            <a:noFill/>
          </a:ln>
        </p:spPr>
        <p:txBody>
          <a:bodyPr anchorCtr="0" anchor="b" bIns="91425" lIns="91425" spcFirstLastPara="1" rIns="91425" wrap="square" tIns="91425">
            <a:noAutofit/>
          </a:bodyPr>
          <a:lstStyle>
            <a:lvl1pPr lvl="0" rtl="0" algn="l">
              <a:lnSpc>
                <a:spcPct val="80000"/>
              </a:lnSpc>
              <a:spcBef>
                <a:spcPts val="0"/>
              </a:spcBef>
              <a:spcAft>
                <a:spcPts val="0"/>
              </a:spcAft>
              <a:buClr>
                <a:srgbClr val="191919"/>
              </a:buClr>
              <a:buSzPts val="5200"/>
              <a:buNone/>
              <a:defRPr b="0" sz="4900">
                <a:solidFill>
                  <a:schemeClr val="lt1"/>
                </a:solidFill>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167" name="Google Shape;167;g23f564b1645_3_1046"/>
          <p:cNvSpPr txBox="1"/>
          <p:nvPr>
            <p:ph idx="1" type="subTitle"/>
          </p:nvPr>
        </p:nvSpPr>
        <p:spPr>
          <a:xfrm>
            <a:off x="814099" y="3431765"/>
            <a:ext cx="42702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8" name="Shape 168"/>
        <p:cNvGrpSpPr/>
        <p:nvPr/>
      </p:nvGrpSpPr>
      <p:grpSpPr>
        <a:xfrm>
          <a:off x="0" y="0"/>
          <a:ext cx="0" cy="0"/>
          <a:chOff x="0" y="0"/>
          <a:chExt cx="0" cy="0"/>
        </a:xfrm>
      </p:grpSpPr>
      <p:sp>
        <p:nvSpPr>
          <p:cNvPr id="169" name="Google Shape;169;g23f564b1645_3_1049"/>
          <p:cNvSpPr txBox="1"/>
          <p:nvPr>
            <p:ph type="title"/>
          </p:nvPr>
        </p:nvSpPr>
        <p:spPr>
          <a:xfrm>
            <a:off x="2571750" y="1608150"/>
            <a:ext cx="4019100" cy="1007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0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170" name="Google Shape;170;g23f564b1645_3_1049"/>
          <p:cNvSpPr txBox="1"/>
          <p:nvPr>
            <p:ph idx="1" type="subTitle"/>
          </p:nvPr>
        </p:nvSpPr>
        <p:spPr>
          <a:xfrm>
            <a:off x="2135550" y="2734350"/>
            <a:ext cx="48729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1" name="Shape 171"/>
        <p:cNvGrpSpPr/>
        <p:nvPr/>
      </p:nvGrpSpPr>
      <p:grpSpPr>
        <a:xfrm>
          <a:off x="0" y="0"/>
          <a:ext cx="0" cy="0"/>
          <a:chOff x="0" y="0"/>
          <a:chExt cx="0" cy="0"/>
        </a:xfrm>
      </p:grpSpPr>
      <p:sp>
        <p:nvSpPr>
          <p:cNvPr id="172" name="Google Shape;172;g23f564b1645_3_1052"/>
          <p:cNvSpPr txBox="1"/>
          <p:nvPr>
            <p:ph type="title"/>
          </p:nvPr>
        </p:nvSpPr>
        <p:spPr>
          <a:xfrm flipH="1">
            <a:off x="6373368" y="1323434"/>
            <a:ext cx="12069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173" name="Google Shape;173;g23f564b1645_3_1052"/>
          <p:cNvSpPr txBox="1"/>
          <p:nvPr>
            <p:ph idx="1" type="subTitle"/>
          </p:nvPr>
        </p:nvSpPr>
        <p:spPr>
          <a:xfrm flipH="1">
            <a:off x="4868270" y="1676448"/>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4" name="Google Shape;174;g23f564b1645_3_1052"/>
          <p:cNvSpPr txBox="1"/>
          <p:nvPr>
            <p:ph idx="2" type="title"/>
          </p:nvPr>
        </p:nvSpPr>
        <p:spPr>
          <a:xfrm flipH="1">
            <a:off x="6372175" y="2505459"/>
            <a:ext cx="12078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175" name="Google Shape;175;g23f564b1645_3_1052"/>
          <p:cNvSpPr txBox="1"/>
          <p:nvPr>
            <p:ph idx="3" type="subTitle"/>
          </p:nvPr>
        </p:nvSpPr>
        <p:spPr>
          <a:xfrm flipH="1">
            <a:off x="4868270" y="286311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6" name="Google Shape;176;g23f564b1645_3_1052"/>
          <p:cNvSpPr txBox="1"/>
          <p:nvPr>
            <p:ph idx="4" type="title"/>
          </p:nvPr>
        </p:nvSpPr>
        <p:spPr>
          <a:xfrm flipH="1">
            <a:off x="5692378" y="3687459"/>
            <a:ext cx="18876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177" name="Google Shape;177;g23f564b1645_3_1052"/>
          <p:cNvSpPr txBox="1"/>
          <p:nvPr>
            <p:ph idx="5" type="subTitle"/>
          </p:nvPr>
        </p:nvSpPr>
        <p:spPr>
          <a:xfrm flipH="1">
            <a:off x="4868270" y="404766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8" name="Google Shape;178;g23f564b1645_3_1052"/>
          <p:cNvSpPr txBox="1"/>
          <p:nvPr>
            <p:ph idx="6" type="title"/>
          </p:nvPr>
        </p:nvSpPr>
        <p:spPr>
          <a:xfrm flipH="1">
            <a:off x="7511113" y="1323434"/>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179" name="Google Shape;179;g23f564b1645_3_1052"/>
          <p:cNvSpPr txBox="1"/>
          <p:nvPr>
            <p:ph idx="7" type="title"/>
          </p:nvPr>
        </p:nvSpPr>
        <p:spPr>
          <a:xfrm flipH="1">
            <a:off x="7511113" y="3687462"/>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180" name="Google Shape;180;g23f564b1645_3_1052"/>
          <p:cNvSpPr txBox="1"/>
          <p:nvPr>
            <p:ph idx="8" type="title"/>
          </p:nvPr>
        </p:nvSpPr>
        <p:spPr>
          <a:xfrm flipH="1">
            <a:off x="7511113" y="2505448"/>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181" name="Google Shape;181;g23f564b1645_3_1052"/>
          <p:cNvSpPr txBox="1"/>
          <p:nvPr>
            <p:ph idx="9" type="title"/>
          </p:nvPr>
        </p:nvSpPr>
        <p:spPr>
          <a:xfrm>
            <a:off x="4614162" y="539500"/>
            <a:ext cx="369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spTree>
      <p:nvGrpSpPr>
        <p:cNvPr id="182" name="Shape 182"/>
        <p:cNvGrpSpPr/>
        <p:nvPr/>
      </p:nvGrpSpPr>
      <p:grpSpPr>
        <a:xfrm>
          <a:off x="0" y="0"/>
          <a:ext cx="0" cy="0"/>
          <a:chOff x="0" y="0"/>
          <a:chExt cx="0" cy="0"/>
        </a:xfrm>
      </p:grpSpPr>
      <p:sp>
        <p:nvSpPr>
          <p:cNvPr id="183" name="Google Shape;183;g23f564b1645_3_1063"/>
          <p:cNvSpPr txBox="1"/>
          <p:nvPr>
            <p:ph type="title"/>
          </p:nvPr>
        </p:nvSpPr>
        <p:spPr>
          <a:xfrm>
            <a:off x="622200" y="539500"/>
            <a:ext cx="4264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184" name="Google Shape;184;g23f564b1645_3_1063"/>
          <p:cNvSpPr txBox="1"/>
          <p:nvPr>
            <p:ph idx="1" type="subTitle"/>
          </p:nvPr>
        </p:nvSpPr>
        <p:spPr>
          <a:xfrm>
            <a:off x="970129"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185" name="Google Shape;185;g23f564b1645_3_1063"/>
          <p:cNvSpPr txBox="1"/>
          <p:nvPr>
            <p:ph idx="2" type="subTitle"/>
          </p:nvPr>
        </p:nvSpPr>
        <p:spPr>
          <a:xfrm>
            <a:off x="823279"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186" name="Google Shape;186;g23f564b1645_3_1063"/>
          <p:cNvSpPr txBox="1"/>
          <p:nvPr>
            <p:ph idx="3" type="subTitle"/>
          </p:nvPr>
        </p:nvSpPr>
        <p:spPr>
          <a:xfrm>
            <a:off x="3037054"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187" name="Google Shape;187;g23f564b1645_3_1063"/>
          <p:cNvSpPr txBox="1"/>
          <p:nvPr>
            <p:ph idx="4" type="subTitle"/>
          </p:nvPr>
        </p:nvSpPr>
        <p:spPr>
          <a:xfrm>
            <a:off x="2890204"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188" name="Google Shape;188;g23f564b1645_3_1063"/>
          <p:cNvSpPr txBox="1"/>
          <p:nvPr>
            <p:ph idx="5" type="subTitle"/>
          </p:nvPr>
        </p:nvSpPr>
        <p:spPr>
          <a:xfrm>
            <a:off x="697800" y="1500625"/>
            <a:ext cx="4113600" cy="613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89" name="Shape 189"/>
        <p:cNvGrpSpPr/>
        <p:nvPr/>
      </p:nvGrpSpPr>
      <p:grpSpPr>
        <a:xfrm>
          <a:off x="0" y="0"/>
          <a:ext cx="0" cy="0"/>
          <a:chOff x="0" y="0"/>
          <a:chExt cx="0" cy="0"/>
        </a:xfrm>
      </p:grpSpPr>
      <p:sp>
        <p:nvSpPr>
          <p:cNvPr id="190" name="Google Shape;190;g23f564b1645_3_1070"/>
          <p:cNvSpPr txBox="1"/>
          <p:nvPr>
            <p:ph type="title"/>
          </p:nvPr>
        </p:nvSpPr>
        <p:spPr>
          <a:xfrm>
            <a:off x="2514300" y="2248625"/>
            <a:ext cx="41154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91" name="Google Shape;191;g23f564b1645_3_1070"/>
          <p:cNvSpPr txBox="1"/>
          <p:nvPr>
            <p:ph idx="2" type="title"/>
          </p:nvPr>
        </p:nvSpPr>
        <p:spPr>
          <a:xfrm>
            <a:off x="4105650" y="141540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192" name="Google Shape;192;g23f564b1645_3_1070"/>
          <p:cNvSpPr txBox="1"/>
          <p:nvPr>
            <p:ph idx="1" type="subTitle"/>
          </p:nvPr>
        </p:nvSpPr>
        <p:spPr>
          <a:xfrm>
            <a:off x="2353650" y="3358445"/>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3" name="Shape 193"/>
        <p:cNvGrpSpPr/>
        <p:nvPr/>
      </p:nvGrpSpPr>
      <p:grpSpPr>
        <a:xfrm>
          <a:off x="0" y="0"/>
          <a:ext cx="0" cy="0"/>
          <a:chOff x="0" y="0"/>
          <a:chExt cx="0" cy="0"/>
        </a:xfrm>
      </p:grpSpPr>
      <p:sp>
        <p:nvSpPr>
          <p:cNvPr id="194" name="Google Shape;194;g23f564b1645_3_1074"/>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23f564b1645_3_1074"/>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196" name="Google Shape;196;g23f564b1645_3_1074"/>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197" name="Google Shape;197;g23f564b1645_3_1074"/>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8" name="Shape 198"/>
        <p:cNvGrpSpPr/>
        <p:nvPr/>
      </p:nvGrpSpPr>
      <p:grpSpPr>
        <a:xfrm>
          <a:off x="0" y="0"/>
          <a:ext cx="0" cy="0"/>
          <a:chOff x="0" y="0"/>
          <a:chExt cx="0" cy="0"/>
        </a:xfrm>
      </p:grpSpPr>
      <p:sp>
        <p:nvSpPr>
          <p:cNvPr id="199" name="Google Shape;199;g23f564b1645_3_1079"/>
          <p:cNvSpPr txBox="1"/>
          <p:nvPr>
            <p:ph type="title"/>
          </p:nvPr>
        </p:nvSpPr>
        <p:spPr>
          <a:xfrm>
            <a:off x="713225" y="3286475"/>
            <a:ext cx="4338000" cy="103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00" name="Shape 200"/>
        <p:cNvGrpSpPr/>
        <p:nvPr/>
      </p:nvGrpSpPr>
      <p:grpSpPr>
        <a:xfrm>
          <a:off x="0" y="0"/>
          <a:ext cx="0" cy="0"/>
          <a:chOff x="0" y="0"/>
          <a:chExt cx="0" cy="0"/>
        </a:xfrm>
      </p:grpSpPr>
      <p:sp>
        <p:nvSpPr>
          <p:cNvPr id="201" name="Google Shape;201;g23f564b1645_3_1081"/>
          <p:cNvSpPr txBox="1"/>
          <p:nvPr>
            <p:ph type="title"/>
          </p:nvPr>
        </p:nvSpPr>
        <p:spPr>
          <a:xfrm>
            <a:off x="5870429" y="149591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02" name="Google Shape;202;g23f564b1645_3_1081"/>
          <p:cNvSpPr txBox="1"/>
          <p:nvPr>
            <p:ph idx="1" type="subTitle"/>
          </p:nvPr>
        </p:nvSpPr>
        <p:spPr>
          <a:xfrm>
            <a:off x="5870429" y="186115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3" name="Google Shape;203;g23f564b1645_3_1081"/>
          <p:cNvSpPr txBox="1"/>
          <p:nvPr>
            <p:ph idx="2" type="title"/>
          </p:nvPr>
        </p:nvSpPr>
        <p:spPr>
          <a:xfrm>
            <a:off x="5870429" y="331486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04" name="Google Shape;204;g23f564b1645_3_1081"/>
          <p:cNvSpPr txBox="1"/>
          <p:nvPr>
            <p:ph idx="3" type="subTitle"/>
          </p:nvPr>
        </p:nvSpPr>
        <p:spPr>
          <a:xfrm>
            <a:off x="5870429" y="368010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5" name="Google Shape;205;g23f564b1645_3_1081"/>
          <p:cNvSpPr txBox="1"/>
          <p:nvPr>
            <p:ph idx="4" type="title"/>
          </p:nvPr>
        </p:nvSpPr>
        <p:spPr>
          <a:xfrm>
            <a:off x="4557760" y="179897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206" name="Google Shape;206;g23f564b1645_3_1081"/>
          <p:cNvSpPr txBox="1"/>
          <p:nvPr>
            <p:ph idx="5" type="title"/>
          </p:nvPr>
        </p:nvSpPr>
        <p:spPr>
          <a:xfrm>
            <a:off x="4560885" y="361792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207" name="Google Shape;207;g23f564b1645_3_1081"/>
          <p:cNvSpPr txBox="1"/>
          <p:nvPr>
            <p:ph idx="6" type="title"/>
          </p:nvPr>
        </p:nvSpPr>
        <p:spPr>
          <a:xfrm>
            <a:off x="3871875" y="539496"/>
            <a:ext cx="4558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1_1">
    <p:spTree>
      <p:nvGrpSpPr>
        <p:cNvPr id="208" name="Shape 208"/>
        <p:cNvGrpSpPr/>
        <p:nvPr/>
      </p:nvGrpSpPr>
      <p:grpSpPr>
        <a:xfrm>
          <a:off x="0" y="0"/>
          <a:ext cx="0" cy="0"/>
          <a:chOff x="0" y="0"/>
          <a:chExt cx="0" cy="0"/>
        </a:xfrm>
      </p:grpSpPr>
      <p:sp>
        <p:nvSpPr>
          <p:cNvPr id="209" name="Google Shape;209;g23f564b1645_3_1089"/>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g23f564b1645_3_1089"/>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211" name="Google Shape;211;g23f564b1645_3_1089"/>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212" name="Google Shape;212;g23f564b1645_3_1089"/>
          <p:cNvSpPr txBox="1"/>
          <p:nvPr>
            <p:ph type="title"/>
          </p:nvPr>
        </p:nvSpPr>
        <p:spPr>
          <a:xfrm>
            <a:off x="717750" y="539500"/>
            <a:ext cx="77085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spTree>
      <p:nvGrpSpPr>
        <p:cNvPr id="25" name="Shape 25"/>
        <p:cNvGrpSpPr/>
        <p:nvPr/>
      </p:nvGrpSpPr>
      <p:grpSpPr>
        <a:xfrm>
          <a:off x="0" y="0"/>
          <a:ext cx="0" cy="0"/>
          <a:chOff x="0" y="0"/>
          <a:chExt cx="0" cy="0"/>
        </a:xfrm>
      </p:grpSpPr>
      <p:sp>
        <p:nvSpPr>
          <p:cNvPr id="26" name="Google Shape;26;p65"/>
          <p:cNvSpPr txBox="1"/>
          <p:nvPr>
            <p:ph type="title"/>
          </p:nvPr>
        </p:nvSpPr>
        <p:spPr>
          <a:xfrm>
            <a:off x="622200" y="539500"/>
            <a:ext cx="42648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27" name="Google Shape;27;p65"/>
          <p:cNvSpPr txBox="1"/>
          <p:nvPr>
            <p:ph idx="1" type="subTitle"/>
          </p:nvPr>
        </p:nvSpPr>
        <p:spPr>
          <a:xfrm>
            <a:off x="970129" y="3159550"/>
            <a:ext cx="15009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algn="l">
              <a:lnSpc>
                <a:spcPct val="100000"/>
              </a:lnSpc>
              <a:spcBef>
                <a:spcPts val="0"/>
              </a:spcBef>
              <a:spcAft>
                <a:spcPts val="0"/>
              </a:spcAft>
              <a:buSzPts val="1600"/>
              <a:buFont typeface="Pacifico"/>
              <a:buNone/>
              <a:defRPr>
                <a:latin typeface="Pacifico"/>
                <a:ea typeface="Pacifico"/>
                <a:cs typeface="Pacifico"/>
                <a:sym typeface="Pacifico"/>
              </a:defRPr>
            </a:lvl2pPr>
            <a:lvl3pPr lvl="2" algn="l">
              <a:lnSpc>
                <a:spcPct val="100000"/>
              </a:lnSpc>
              <a:spcBef>
                <a:spcPts val="0"/>
              </a:spcBef>
              <a:spcAft>
                <a:spcPts val="0"/>
              </a:spcAft>
              <a:buSzPts val="1600"/>
              <a:buFont typeface="Pacifico"/>
              <a:buNone/>
              <a:defRPr>
                <a:latin typeface="Pacifico"/>
                <a:ea typeface="Pacifico"/>
                <a:cs typeface="Pacifico"/>
                <a:sym typeface="Pacifico"/>
              </a:defRPr>
            </a:lvl3pPr>
            <a:lvl4pPr lvl="3" algn="l">
              <a:lnSpc>
                <a:spcPct val="100000"/>
              </a:lnSpc>
              <a:spcBef>
                <a:spcPts val="0"/>
              </a:spcBef>
              <a:spcAft>
                <a:spcPts val="0"/>
              </a:spcAft>
              <a:buSzPts val="1600"/>
              <a:buFont typeface="Pacifico"/>
              <a:buNone/>
              <a:defRPr>
                <a:latin typeface="Pacifico"/>
                <a:ea typeface="Pacifico"/>
                <a:cs typeface="Pacifico"/>
                <a:sym typeface="Pacifico"/>
              </a:defRPr>
            </a:lvl4pPr>
            <a:lvl5pPr lvl="4" algn="l">
              <a:lnSpc>
                <a:spcPct val="100000"/>
              </a:lnSpc>
              <a:spcBef>
                <a:spcPts val="0"/>
              </a:spcBef>
              <a:spcAft>
                <a:spcPts val="0"/>
              </a:spcAft>
              <a:buSzPts val="1600"/>
              <a:buFont typeface="Pacifico"/>
              <a:buNone/>
              <a:defRPr>
                <a:latin typeface="Pacifico"/>
                <a:ea typeface="Pacifico"/>
                <a:cs typeface="Pacifico"/>
                <a:sym typeface="Pacifico"/>
              </a:defRPr>
            </a:lvl5pPr>
            <a:lvl6pPr lvl="5" algn="l">
              <a:lnSpc>
                <a:spcPct val="100000"/>
              </a:lnSpc>
              <a:spcBef>
                <a:spcPts val="0"/>
              </a:spcBef>
              <a:spcAft>
                <a:spcPts val="0"/>
              </a:spcAft>
              <a:buSzPts val="1600"/>
              <a:buFont typeface="Pacifico"/>
              <a:buNone/>
              <a:defRPr>
                <a:latin typeface="Pacifico"/>
                <a:ea typeface="Pacifico"/>
                <a:cs typeface="Pacifico"/>
                <a:sym typeface="Pacifico"/>
              </a:defRPr>
            </a:lvl6pPr>
            <a:lvl7pPr lvl="6" algn="l">
              <a:lnSpc>
                <a:spcPct val="100000"/>
              </a:lnSpc>
              <a:spcBef>
                <a:spcPts val="0"/>
              </a:spcBef>
              <a:spcAft>
                <a:spcPts val="0"/>
              </a:spcAft>
              <a:buSzPts val="1600"/>
              <a:buFont typeface="Pacifico"/>
              <a:buNone/>
              <a:defRPr>
                <a:latin typeface="Pacifico"/>
                <a:ea typeface="Pacifico"/>
                <a:cs typeface="Pacifico"/>
                <a:sym typeface="Pacifico"/>
              </a:defRPr>
            </a:lvl7pPr>
            <a:lvl8pPr lvl="7" algn="l">
              <a:lnSpc>
                <a:spcPct val="100000"/>
              </a:lnSpc>
              <a:spcBef>
                <a:spcPts val="0"/>
              </a:spcBef>
              <a:spcAft>
                <a:spcPts val="0"/>
              </a:spcAft>
              <a:buSzPts val="1600"/>
              <a:buFont typeface="Pacifico"/>
              <a:buNone/>
              <a:defRPr>
                <a:latin typeface="Pacifico"/>
                <a:ea typeface="Pacifico"/>
                <a:cs typeface="Pacifico"/>
                <a:sym typeface="Pacifico"/>
              </a:defRPr>
            </a:lvl8pPr>
            <a:lvl9pPr lvl="8"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28" name="Google Shape;28;p65"/>
          <p:cNvSpPr txBox="1"/>
          <p:nvPr>
            <p:ph idx="2" type="subTitle"/>
          </p:nvPr>
        </p:nvSpPr>
        <p:spPr>
          <a:xfrm>
            <a:off x="823279" y="3511377"/>
            <a:ext cx="17946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29" name="Google Shape;29;p65"/>
          <p:cNvSpPr txBox="1"/>
          <p:nvPr>
            <p:ph idx="3" type="subTitle"/>
          </p:nvPr>
        </p:nvSpPr>
        <p:spPr>
          <a:xfrm>
            <a:off x="3037054" y="3159550"/>
            <a:ext cx="15009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algn="l">
              <a:lnSpc>
                <a:spcPct val="100000"/>
              </a:lnSpc>
              <a:spcBef>
                <a:spcPts val="0"/>
              </a:spcBef>
              <a:spcAft>
                <a:spcPts val="0"/>
              </a:spcAft>
              <a:buSzPts val="1600"/>
              <a:buFont typeface="Pacifico"/>
              <a:buNone/>
              <a:defRPr>
                <a:latin typeface="Pacifico"/>
                <a:ea typeface="Pacifico"/>
                <a:cs typeface="Pacifico"/>
                <a:sym typeface="Pacifico"/>
              </a:defRPr>
            </a:lvl2pPr>
            <a:lvl3pPr lvl="2" algn="l">
              <a:lnSpc>
                <a:spcPct val="100000"/>
              </a:lnSpc>
              <a:spcBef>
                <a:spcPts val="0"/>
              </a:spcBef>
              <a:spcAft>
                <a:spcPts val="0"/>
              </a:spcAft>
              <a:buSzPts val="1600"/>
              <a:buFont typeface="Pacifico"/>
              <a:buNone/>
              <a:defRPr>
                <a:latin typeface="Pacifico"/>
                <a:ea typeface="Pacifico"/>
                <a:cs typeface="Pacifico"/>
                <a:sym typeface="Pacifico"/>
              </a:defRPr>
            </a:lvl3pPr>
            <a:lvl4pPr lvl="3" algn="l">
              <a:lnSpc>
                <a:spcPct val="100000"/>
              </a:lnSpc>
              <a:spcBef>
                <a:spcPts val="0"/>
              </a:spcBef>
              <a:spcAft>
                <a:spcPts val="0"/>
              </a:spcAft>
              <a:buSzPts val="1600"/>
              <a:buFont typeface="Pacifico"/>
              <a:buNone/>
              <a:defRPr>
                <a:latin typeface="Pacifico"/>
                <a:ea typeface="Pacifico"/>
                <a:cs typeface="Pacifico"/>
                <a:sym typeface="Pacifico"/>
              </a:defRPr>
            </a:lvl4pPr>
            <a:lvl5pPr lvl="4" algn="l">
              <a:lnSpc>
                <a:spcPct val="100000"/>
              </a:lnSpc>
              <a:spcBef>
                <a:spcPts val="0"/>
              </a:spcBef>
              <a:spcAft>
                <a:spcPts val="0"/>
              </a:spcAft>
              <a:buSzPts val="1600"/>
              <a:buFont typeface="Pacifico"/>
              <a:buNone/>
              <a:defRPr>
                <a:latin typeface="Pacifico"/>
                <a:ea typeface="Pacifico"/>
                <a:cs typeface="Pacifico"/>
                <a:sym typeface="Pacifico"/>
              </a:defRPr>
            </a:lvl5pPr>
            <a:lvl6pPr lvl="5" algn="l">
              <a:lnSpc>
                <a:spcPct val="100000"/>
              </a:lnSpc>
              <a:spcBef>
                <a:spcPts val="0"/>
              </a:spcBef>
              <a:spcAft>
                <a:spcPts val="0"/>
              </a:spcAft>
              <a:buSzPts val="1600"/>
              <a:buFont typeface="Pacifico"/>
              <a:buNone/>
              <a:defRPr>
                <a:latin typeface="Pacifico"/>
                <a:ea typeface="Pacifico"/>
                <a:cs typeface="Pacifico"/>
                <a:sym typeface="Pacifico"/>
              </a:defRPr>
            </a:lvl6pPr>
            <a:lvl7pPr lvl="6" algn="l">
              <a:lnSpc>
                <a:spcPct val="100000"/>
              </a:lnSpc>
              <a:spcBef>
                <a:spcPts val="0"/>
              </a:spcBef>
              <a:spcAft>
                <a:spcPts val="0"/>
              </a:spcAft>
              <a:buSzPts val="1600"/>
              <a:buFont typeface="Pacifico"/>
              <a:buNone/>
              <a:defRPr>
                <a:latin typeface="Pacifico"/>
                <a:ea typeface="Pacifico"/>
                <a:cs typeface="Pacifico"/>
                <a:sym typeface="Pacifico"/>
              </a:defRPr>
            </a:lvl7pPr>
            <a:lvl8pPr lvl="7" algn="l">
              <a:lnSpc>
                <a:spcPct val="100000"/>
              </a:lnSpc>
              <a:spcBef>
                <a:spcPts val="0"/>
              </a:spcBef>
              <a:spcAft>
                <a:spcPts val="0"/>
              </a:spcAft>
              <a:buSzPts val="1600"/>
              <a:buFont typeface="Pacifico"/>
              <a:buNone/>
              <a:defRPr>
                <a:latin typeface="Pacifico"/>
                <a:ea typeface="Pacifico"/>
                <a:cs typeface="Pacifico"/>
                <a:sym typeface="Pacifico"/>
              </a:defRPr>
            </a:lvl8pPr>
            <a:lvl9pPr lvl="8"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30" name="Google Shape;30;p65"/>
          <p:cNvSpPr txBox="1"/>
          <p:nvPr>
            <p:ph idx="4" type="subTitle"/>
          </p:nvPr>
        </p:nvSpPr>
        <p:spPr>
          <a:xfrm>
            <a:off x="2890204" y="3511377"/>
            <a:ext cx="1794600" cy="5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
        <p:nvSpPr>
          <p:cNvPr id="31" name="Google Shape;31;p65"/>
          <p:cNvSpPr txBox="1"/>
          <p:nvPr>
            <p:ph idx="5" type="subTitle"/>
          </p:nvPr>
        </p:nvSpPr>
        <p:spPr>
          <a:xfrm>
            <a:off x="697800" y="1500625"/>
            <a:ext cx="4113600" cy="61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
    <p:spTree>
      <p:nvGrpSpPr>
        <p:cNvPr id="213" name="Shape 213"/>
        <p:cNvGrpSpPr/>
        <p:nvPr/>
      </p:nvGrpSpPr>
      <p:grpSpPr>
        <a:xfrm>
          <a:off x="0" y="0"/>
          <a:ext cx="0" cy="0"/>
          <a:chOff x="0" y="0"/>
          <a:chExt cx="0" cy="0"/>
        </a:xfrm>
      </p:grpSpPr>
      <p:sp>
        <p:nvSpPr>
          <p:cNvPr id="214" name="Google Shape;214;g23f564b1645_3_1094"/>
          <p:cNvSpPr txBox="1"/>
          <p:nvPr>
            <p:ph type="title"/>
          </p:nvPr>
        </p:nvSpPr>
        <p:spPr>
          <a:xfrm>
            <a:off x="3444267" y="1801950"/>
            <a:ext cx="30165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15" name="Google Shape;215;g23f564b1645_3_1094"/>
          <p:cNvSpPr txBox="1"/>
          <p:nvPr>
            <p:ph idx="2" type="title"/>
          </p:nvPr>
        </p:nvSpPr>
        <p:spPr>
          <a:xfrm>
            <a:off x="2683233" y="174705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16" name="Google Shape;216;g23f564b1645_3_1094"/>
          <p:cNvSpPr txBox="1"/>
          <p:nvPr>
            <p:ph idx="1" type="subTitle"/>
          </p:nvPr>
        </p:nvSpPr>
        <p:spPr>
          <a:xfrm>
            <a:off x="2353650" y="2911770"/>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7" name="Shape 217"/>
        <p:cNvGrpSpPr/>
        <p:nvPr/>
      </p:nvGrpSpPr>
      <p:grpSpPr>
        <a:xfrm>
          <a:off x="0" y="0"/>
          <a:ext cx="0" cy="0"/>
          <a:chOff x="0" y="0"/>
          <a:chExt cx="0" cy="0"/>
        </a:xfrm>
      </p:grpSpPr>
      <p:sp>
        <p:nvSpPr>
          <p:cNvPr id="218" name="Google Shape;218;g23f564b1645_3_1098"/>
          <p:cNvSpPr txBox="1"/>
          <p:nvPr>
            <p:ph idx="1" type="body"/>
          </p:nvPr>
        </p:nvSpPr>
        <p:spPr>
          <a:xfrm>
            <a:off x="892850" y="1577900"/>
            <a:ext cx="4067400" cy="26991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SzPts val="1600"/>
              <a:buFont typeface="Nunito Light"/>
              <a:buChar char="●"/>
              <a:defRPr sz="1600"/>
            </a:lvl1pPr>
            <a:lvl2pPr indent="-330200" lvl="1" marL="914400" rtl="0" algn="l">
              <a:lnSpc>
                <a:spcPct val="100000"/>
              </a:lnSpc>
              <a:spcBef>
                <a:spcPts val="0"/>
              </a:spcBef>
              <a:spcAft>
                <a:spcPts val="0"/>
              </a:spcAft>
              <a:buSzPts val="1600"/>
              <a:buFont typeface="Nunito Light"/>
              <a:buChar char="○"/>
              <a:defRPr/>
            </a:lvl2pPr>
            <a:lvl3pPr indent="-323850" lvl="2" marL="1371600" rtl="0" algn="l">
              <a:lnSpc>
                <a:spcPct val="100000"/>
              </a:lnSpc>
              <a:spcBef>
                <a:spcPts val="1600"/>
              </a:spcBef>
              <a:spcAft>
                <a:spcPts val="0"/>
              </a:spcAft>
              <a:buSzPts val="1500"/>
              <a:buFont typeface="Nunito Light"/>
              <a:buChar char="■"/>
              <a:defRPr/>
            </a:lvl3pPr>
            <a:lvl4pPr indent="-323850" lvl="3" marL="1828800" rtl="0" algn="l">
              <a:lnSpc>
                <a:spcPct val="100000"/>
              </a:lnSpc>
              <a:spcBef>
                <a:spcPts val="1600"/>
              </a:spcBef>
              <a:spcAft>
                <a:spcPts val="0"/>
              </a:spcAft>
              <a:buSzPts val="1500"/>
              <a:buFont typeface="Nunito Light"/>
              <a:buChar char="●"/>
              <a:defRPr/>
            </a:lvl4pPr>
            <a:lvl5pPr indent="-330200" lvl="4" marL="2286000" rtl="0" algn="l">
              <a:lnSpc>
                <a:spcPct val="100000"/>
              </a:lnSpc>
              <a:spcBef>
                <a:spcPts val="1600"/>
              </a:spcBef>
              <a:spcAft>
                <a:spcPts val="0"/>
              </a:spcAft>
              <a:buSzPts val="1600"/>
              <a:buFont typeface="Nunito Light"/>
              <a:buChar char="○"/>
              <a:defRPr/>
            </a:lvl5pPr>
            <a:lvl6pPr indent="-330200" lvl="5" marL="2743200" rtl="0" algn="l">
              <a:lnSpc>
                <a:spcPct val="100000"/>
              </a:lnSpc>
              <a:spcBef>
                <a:spcPts val="1600"/>
              </a:spcBef>
              <a:spcAft>
                <a:spcPts val="0"/>
              </a:spcAft>
              <a:buSzPts val="1600"/>
              <a:buFont typeface="Nunito Light"/>
              <a:buChar char="■"/>
              <a:defRPr/>
            </a:lvl6pPr>
            <a:lvl7pPr indent="-311150" lvl="6" marL="3200400" rtl="0" algn="l">
              <a:lnSpc>
                <a:spcPct val="100000"/>
              </a:lnSpc>
              <a:spcBef>
                <a:spcPts val="1600"/>
              </a:spcBef>
              <a:spcAft>
                <a:spcPts val="0"/>
              </a:spcAft>
              <a:buSzPts val="1300"/>
              <a:buFont typeface="Nunito Light"/>
              <a:buChar char="●"/>
              <a:defRPr/>
            </a:lvl7pPr>
            <a:lvl8pPr indent="-311150" lvl="7" marL="3657600" rtl="0" algn="l">
              <a:lnSpc>
                <a:spcPct val="100000"/>
              </a:lnSpc>
              <a:spcBef>
                <a:spcPts val="1600"/>
              </a:spcBef>
              <a:spcAft>
                <a:spcPts val="0"/>
              </a:spcAft>
              <a:buSzPts val="1300"/>
              <a:buFont typeface="Nunito Light"/>
              <a:buChar char="○"/>
              <a:defRPr/>
            </a:lvl8pPr>
            <a:lvl9pPr indent="-330200" lvl="8" marL="4114800" rtl="0" algn="l">
              <a:lnSpc>
                <a:spcPct val="100000"/>
              </a:lnSpc>
              <a:spcBef>
                <a:spcPts val="1600"/>
              </a:spcBef>
              <a:spcAft>
                <a:spcPts val="1600"/>
              </a:spcAft>
              <a:buSzPts val="1600"/>
              <a:buFont typeface="Nunito Light"/>
              <a:buChar char="■"/>
              <a:defRPr/>
            </a:lvl9pPr>
          </a:lstStyle>
          <a:p/>
        </p:txBody>
      </p:sp>
      <p:sp>
        <p:nvSpPr>
          <p:cNvPr id="219" name="Google Shape;219;g23f564b1645_3_1098"/>
          <p:cNvSpPr txBox="1"/>
          <p:nvPr>
            <p:ph type="title"/>
          </p:nvPr>
        </p:nvSpPr>
        <p:spPr>
          <a:xfrm>
            <a:off x="954047" y="539500"/>
            <a:ext cx="3945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0" name="Shape 220"/>
        <p:cNvGrpSpPr/>
        <p:nvPr/>
      </p:nvGrpSpPr>
      <p:grpSpPr>
        <a:xfrm>
          <a:off x="0" y="0"/>
          <a:ext cx="0" cy="0"/>
          <a:chOff x="0" y="0"/>
          <a:chExt cx="0" cy="0"/>
        </a:xfrm>
      </p:grpSpPr>
      <p:sp>
        <p:nvSpPr>
          <p:cNvPr id="221" name="Google Shape;221;g23f564b1645_3_1101"/>
          <p:cNvSpPr txBox="1"/>
          <p:nvPr>
            <p:ph type="title"/>
          </p:nvPr>
        </p:nvSpPr>
        <p:spPr>
          <a:xfrm>
            <a:off x="5697187" y="1790835"/>
            <a:ext cx="14532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22" name="Google Shape;222;g23f564b1645_3_1101"/>
          <p:cNvSpPr txBox="1"/>
          <p:nvPr>
            <p:ph idx="2" type="title"/>
          </p:nvPr>
        </p:nvSpPr>
        <p:spPr>
          <a:xfrm>
            <a:off x="5697188" y="3645776"/>
            <a:ext cx="12924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23" name="Google Shape;223;g23f564b1645_3_1101"/>
          <p:cNvSpPr txBox="1"/>
          <p:nvPr>
            <p:ph idx="1" type="subTitle"/>
          </p:nvPr>
        </p:nvSpPr>
        <p:spPr>
          <a:xfrm>
            <a:off x="5697187" y="4006726"/>
            <a:ext cx="24279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4" name="Google Shape;224;g23f564b1645_3_1101"/>
          <p:cNvSpPr txBox="1"/>
          <p:nvPr>
            <p:ph idx="3" type="subTitle"/>
          </p:nvPr>
        </p:nvSpPr>
        <p:spPr>
          <a:xfrm>
            <a:off x="5697187" y="2144884"/>
            <a:ext cx="23571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5" name="Google Shape;225;g23f564b1645_3_1101"/>
          <p:cNvSpPr txBox="1"/>
          <p:nvPr>
            <p:ph idx="4" type="title"/>
          </p:nvPr>
        </p:nvSpPr>
        <p:spPr>
          <a:xfrm>
            <a:off x="5526650" y="539496"/>
            <a:ext cx="27666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26" name="Shape 226"/>
        <p:cNvGrpSpPr/>
        <p:nvPr/>
      </p:nvGrpSpPr>
      <p:grpSpPr>
        <a:xfrm>
          <a:off x="0" y="0"/>
          <a:ext cx="0" cy="0"/>
          <a:chOff x="0" y="0"/>
          <a:chExt cx="0" cy="0"/>
        </a:xfrm>
      </p:grpSpPr>
      <p:sp>
        <p:nvSpPr>
          <p:cNvPr id="227" name="Google Shape;227;g23f564b1645_3_1107"/>
          <p:cNvSpPr txBox="1"/>
          <p:nvPr>
            <p:ph type="title"/>
          </p:nvPr>
        </p:nvSpPr>
        <p:spPr>
          <a:xfrm>
            <a:off x="5782451" y="13885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28" name="Google Shape;228;g23f564b1645_3_1107"/>
          <p:cNvSpPr txBox="1"/>
          <p:nvPr>
            <p:ph idx="1" type="subTitle"/>
          </p:nvPr>
        </p:nvSpPr>
        <p:spPr>
          <a:xfrm>
            <a:off x="5782451" y="1744131"/>
            <a:ext cx="19473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9" name="Google Shape;229;g23f564b1645_3_1107"/>
          <p:cNvSpPr txBox="1"/>
          <p:nvPr>
            <p:ph idx="2" type="title"/>
          </p:nvPr>
        </p:nvSpPr>
        <p:spPr>
          <a:xfrm>
            <a:off x="5782451" y="24568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30" name="Google Shape;230;g23f564b1645_3_1107"/>
          <p:cNvSpPr txBox="1"/>
          <p:nvPr>
            <p:ph idx="3" type="subTitle"/>
          </p:nvPr>
        </p:nvSpPr>
        <p:spPr>
          <a:xfrm>
            <a:off x="5782451" y="2812439"/>
            <a:ext cx="19476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1" name="Google Shape;231;g23f564b1645_3_1107"/>
          <p:cNvSpPr txBox="1"/>
          <p:nvPr>
            <p:ph idx="4" type="title"/>
          </p:nvPr>
        </p:nvSpPr>
        <p:spPr>
          <a:xfrm>
            <a:off x="5782451" y="35251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32" name="Google Shape;232;g23f564b1645_3_1107"/>
          <p:cNvSpPr txBox="1"/>
          <p:nvPr>
            <p:ph idx="5" type="subTitle"/>
          </p:nvPr>
        </p:nvSpPr>
        <p:spPr>
          <a:xfrm>
            <a:off x="5782451" y="3881633"/>
            <a:ext cx="22425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3" name="Google Shape;233;g23f564b1645_3_1107"/>
          <p:cNvSpPr txBox="1"/>
          <p:nvPr>
            <p:ph idx="6" type="title"/>
          </p:nvPr>
        </p:nvSpPr>
        <p:spPr>
          <a:xfrm>
            <a:off x="4818550" y="539496"/>
            <a:ext cx="3549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34" name="Shape 234"/>
        <p:cNvGrpSpPr/>
        <p:nvPr/>
      </p:nvGrpSpPr>
      <p:grpSpPr>
        <a:xfrm>
          <a:off x="0" y="0"/>
          <a:ext cx="0" cy="0"/>
          <a:chOff x="0" y="0"/>
          <a:chExt cx="0" cy="0"/>
        </a:xfrm>
      </p:grpSpPr>
      <p:sp>
        <p:nvSpPr>
          <p:cNvPr id="235" name="Google Shape;235;g23f564b1645_3_1115"/>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g23f564b1645_3_1115"/>
          <p:cNvSpPr txBox="1"/>
          <p:nvPr>
            <p:ph type="title"/>
          </p:nvPr>
        </p:nvSpPr>
        <p:spPr>
          <a:xfrm>
            <a:off x="910443" y="1659900"/>
            <a:ext cx="32331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37" name="Google Shape;237;g23f564b1645_3_1115"/>
          <p:cNvSpPr txBox="1"/>
          <p:nvPr>
            <p:ph idx="1" type="subTitle"/>
          </p:nvPr>
        </p:nvSpPr>
        <p:spPr>
          <a:xfrm>
            <a:off x="1036593" y="2308800"/>
            <a:ext cx="2980800" cy="117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8" name="Google Shape;238;g23f564b1645_3_1115"/>
          <p:cNvSpPr/>
          <p:nvPr/>
        </p:nvSpPr>
        <p:spPr>
          <a:xfrm flipH="1">
            <a:off x="82719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239" name="Google Shape;239;g23f564b1645_3_1115"/>
          <p:cNvSpPr/>
          <p:nvPr/>
        </p:nvSpPr>
        <p:spPr>
          <a:xfrm flipH="1">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240" name="Shape 240"/>
        <p:cNvGrpSpPr/>
        <p:nvPr/>
      </p:nvGrpSpPr>
      <p:grpSpPr>
        <a:xfrm>
          <a:off x="0" y="0"/>
          <a:ext cx="0" cy="0"/>
          <a:chOff x="0" y="0"/>
          <a:chExt cx="0" cy="0"/>
        </a:xfrm>
      </p:grpSpPr>
      <p:sp>
        <p:nvSpPr>
          <p:cNvPr id="241" name="Google Shape;241;g23f564b1645_3_1121"/>
          <p:cNvSpPr txBox="1"/>
          <p:nvPr>
            <p:ph type="title"/>
          </p:nvPr>
        </p:nvSpPr>
        <p:spPr>
          <a:xfrm>
            <a:off x="2334000" y="2778659"/>
            <a:ext cx="4476000" cy="8391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42" name="Google Shape;242;g23f564b1645_3_1121"/>
          <p:cNvSpPr txBox="1"/>
          <p:nvPr>
            <p:ph idx="1" type="subTitle"/>
          </p:nvPr>
        </p:nvSpPr>
        <p:spPr>
          <a:xfrm>
            <a:off x="2424600" y="3578534"/>
            <a:ext cx="4294800" cy="1004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2_1">
    <p:spTree>
      <p:nvGrpSpPr>
        <p:cNvPr id="243" name="Shape 243"/>
        <p:cNvGrpSpPr/>
        <p:nvPr/>
      </p:nvGrpSpPr>
      <p:grpSpPr>
        <a:xfrm>
          <a:off x="0" y="0"/>
          <a:ext cx="0" cy="0"/>
          <a:chOff x="0" y="0"/>
          <a:chExt cx="0" cy="0"/>
        </a:xfrm>
      </p:grpSpPr>
      <p:sp>
        <p:nvSpPr>
          <p:cNvPr id="244" name="Google Shape;244;g23f564b1645_3_1124"/>
          <p:cNvSpPr txBox="1"/>
          <p:nvPr>
            <p:ph type="title"/>
          </p:nvPr>
        </p:nvSpPr>
        <p:spPr>
          <a:xfrm>
            <a:off x="1887300" y="1801368"/>
            <a:ext cx="44367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45" name="Google Shape;245;g23f564b1645_3_1124"/>
          <p:cNvSpPr txBox="1"/>
          <p:nvPr>
            <p:ph idx="2" type="title"/>
          </p:nvPr>
        </p:nvSpPr>
        <p:spPr>
          <a:xfrm>
            <a:off x="6324000" y="1746504"/>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46" name="Google Shape;246;g23f564b1645_3_1124"/>
          <p:cNvSpPr txBox="1"/>
          <p:nvPr>
            <p:ph idx="1" type="subTitle"/>
          </p:nvPr>
        </p:nvSpPr>
        <p:spPr>
          <a:xfrm>
            <a:off x="2353650" y="2907792"/>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47" name="Shape 247"/>
        <p:cNvGrpSpPr/>
        <p:nvPr/>
      </p:nvGrpSpPr>
      <p:grpSpPr>
        <a:xfrm>
          <a:off x="0" y="0"/>
          <a:ext cx="0" cy="0"/>
          <a:chOff x="0" y="0"/>
          <a:chExt cx="0" cy="0"/>
        </a:xfrm>
      </p:grpSpPr>
      <p:sp>
        <p:nvSpPr>
          <p:cNvPr id="248" name="Google Shape;248;g23f564b1645_3_1128"/>
          <p:cNvSpPr txBox="1"/>
          <p:nvPr>
            <p:ph type="title"/>
          </p:nvPr>
        </p:nvSpPr>
        <p:spPr>
          <a:xfrm>
            <a:off x="87674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49" name="Google Shape;249;g23f564b1645_3_1128"/>
          <p:cNvSpPr txBox="1"/>
          <p:nvPr>
            <p:ph idx="1" type="subTitle"/>
          </p:nvPr>
        </p:nvSpPr>
        <p:spPr>
          <a:xfrm>
            <a:off x="74099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0" name="Google Shape;250;g23f564b1645_3_1128"/>
          <p:cNvSpPr txBox="1"/>
          <p:nvPr>
            <p:ph idx="2" type="title"/>
          </p:nvPr>
        </p:nvSpPr>
        <p:spPr>
          <a:xfrm>
            <a:off x="295770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51" name="Google Shape;251;g23f564b1645_3_1128"/>
          <p:cNvSpPr txBox="1"/>
          <p:nvPr>
            <p:ph idx="3" type="subTitle"/>
          </p:nvPr>
        </p:nvSpPr>
        <p:spPr>
          <a:xfrm>
            <a:off x="282195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2" name="Google Shape;252;g23f564b1645_3_1128"/>
          <p:cNvSpPr txBox="1"/>
          <p:nvPr>
            <p:ph idx="4" type="title"/>
          </p:nvPr>
        </p:nvSpPr>
        <p:spPr>
          <a:xfrm>
            <a:off x="74099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53" name="Google Shape;253;g23f564b1645_3_1128"/>
          <p:cNvSpPr txBox="1"/>
          <p:nvPr>
            <p:ph idx="5" type="subTitle"/>
          </p:nvPr>
        </p:nvSpPr>
        <p:spPr>
          <a:xfrm>
            <a:off x="74099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4" name="Google Shape;254;g23f564b1645_3_1128"/>
          <p:cNvSpPr txBox="1"/>
          <p:nvPr>
            <p:ph idx="6" type="title"/>
          </p:nvPr>
        </p:nvSpPr>
        <p:spPr>
          <a:xfrm>
            <a:off x="282195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55" name="Google Shape;255;g23f564b1645_3_1128"/>
          <p:cNvSpPr txBox="1"/>
          <p:nvPr>
            <p:ph idx="7" type="subTitle"/>
          </p:nvPr>
        </p:nvSpPr>
        <p:spPr>
          <a:xfrm>
            <a:off x="282195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6" name="Google Shape;256;g23f564b1645_3_1128"/>
          <p:cNvSpPr txBox="1"/>
          <p:nvPr>
            <p:ph idx="8" type="title"/>
          </p:nvPr>
        </p:nvSpPr>
        <p:spPr>
          <a:xfrm>
            <a:off x="667800" y="539496"/>
            <a:ext cx="42183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57" name="Shape 257"/>
        <p:cNvGrpSpPr/>
        <p:nvPr/>
      </p:nvGrpSpPr>
      <p:grpSpPr>
        <a:xfrm>
          <a:off x="0" y="0"/>
          <a:ext cx="0" cy="0"/>
          <a:chOff x="0" y="0"/>
          <a:chExt cx="0" cy="0"/>
        </a:xfrm>
      </p:grpSpPr>
      <p:sp>
        <p:nvSpPr>
          <p:cNvPr id="258" name="Google Shape;258;g23f564b1645_3_1138"/>
          <p:cNvSpPr txBox="1"/>
          <p:nvPr>
            <p:ph type="title"/>
          </p:nvPr>
        </p:nvSpPr>
        <p:spPr>
          <a:xfrm>
            <a:off x="2512029"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59" name="Google Shape;259;g23f564b1645_3_1138"/>
          <p:cNvSpPr txBox="1"/>
          <p:nvPr>
            <p:ph idx="1" type="subTitle"/>
          </p:nvPr>
        </p:nvSpPr>
        <p:spPr>
          <a:xfrm>
            <a:off x="2512029"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0" name="Google Shape;260;g23f564b1645_3_1138"/>
          <p:cNvSpPr txBox="1"/>
          <p:nvPr>
            <p:ph idx="2" type="title"/>
          </p:nvPr>
        </p:nvSpPr>
        <p:spPr>
          <a:xfrm>
            <a:off x="4532604"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61" name="Google Shape;261;g23f564b1645_3_1138"/>
          <p:cNvSpPr txBox="1"/>
          <p:nvPr>
            <p:ph idx="3" type="subTitle"/>
          </p:nvPr>
        </p:nvSpPr>
        <p:spPr>
          <a:xfrm>
            <a:off x="4532604"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2" name="Google Shape;262;g23f564b1645_3_1138"/>
          <p:cNvSpPr txBox="1"/>
          <p:nvPr>
            <p:ph idx="4" type="title"/>
          </p:nvPr>
        </p:nvSpPr>
        <p:spPr>
          <a:xfrm>
            <a:off x="2512029"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63" name="Google Shape;263;g23f564b1645_3_1138"/>
          <p:cNvSpPr txBox="1"/>
          <p:nvPr>
            <p:ph idx="5" type="subTitle"/>
          </p:nvPr>
        </p:nvSpPr>
        <p:spPr>
          <a:xfrm>
            <a:off x="2512029"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4" name="Google Shape;264;g23f564b1645_3_1138"/>
          <p:cNvSpPr txBox="1"/>
          <p:nvPr>
            <p:ph idx="6" type="title"/>
          </p:nvPr>
        </p:nvSpPr>
        <p:spPr>
          <a:xfrm>
            <a:off x="4532604"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65" name="Google Shape;265;g23f564b1645_3_1138"/>
          <p:cNvSpPr txBox="1"/>
          <p:nvPr>
            <p:ph idx="7" type="subTitle"/>
          </p:nvPr>
        </p:nvSpPr>
        <p:spPr>
          <a:xfrm>
            <a:off x="4532604"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6" name="Google Shape;266;g23f564b1645_3_1138"/>
          <p:cNvSpPr txBox="1"/>
          <p:nvPr>
            <p:ph idx="8" type="title"/>
          </p:nvPr>
        </p:nvSpPr>
        <p:spPr>
          <a:xfrm>
            <a:off x="6553180"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67" name="Google Shape;267;g23f564b1645_3_1138"/>
          <p:cNvSpPr txBox="1"/>
          <p:nvPr>
            <p:ph idx="9" type="subTitle"/>
          </p:nvPr>
        </p:nvSpPr>
        <p:spPr>
          <a:xfrm>
            <a:off x="6553180"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8" name="Google Shape;268;g23f564b1645_3_1138"/>
          <p:cNvSpPr txBox="1"/>
          <p:nvPr>
            <p:ph idx="13" type="title"/>
          </p:nvPr>
        </p:nvSpPr>
        <p:spPr>
          <a:xfrm>
            <a:off x="6553180"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269" name="Google Shape;269;g23f564b1645_3_1138"/>
          <p:cNvSpPr txBox="1"/>
          <p:nvPr>
            <p:ph idx="14" type="subTitle"/>
          </p:nvPr>
        </p:nvSpPr>
        <p:spPr>
          <a:xfrm>
            <a:off x="6553180"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0" name="Google Shape;270;g23f564b1645_3_1138"/>
          <p:cNvSpPr txBox="1"/>
          <p:nvPr>
            <p:ph idx="15" type="title"/>
          </p:nvPr>
        </p:nvSpPr>
        <p:spPr>
          <a:xfrm>
            <a:off x="2652925" y="539496"/>
            <a:ext cx="59304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1" name="Shape 271"/>
        <p:cNvGrpSpPr/>
        <p:nvPr/>
      </p:nvGrpSpPr>
      <p:grpSpPr>
        <a:xfrm>
          <a:off x="0" y="0"/>
          <a:ext cx="0" cy="0"/>
          <a:chOff x="0" y="0"/>
          <a:chExt cx="0" cy="0"/>
        </a:xfrm>
      </p:grpSpPr>
      <p:sp>
        <p:nvSpPr>
          <p:cNvPr id="272" name="Google Shape;272;g23f564b1645_3_1152"/>
          <p:cNvSpPr txBox="1"/>
          <p:nvPr>
            <p:ph hasCustomPrompt="1" type="title"/>
          </p:nvPr>
        </p:nvSpPr>
        <p:spPr>
          <a:xfrm>
            <a:off x="1378650" y="1750761"/>
            <a:ext cx="6386700" cy="1170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9600"/>
              <a:buNone/>
              <a:defRPr sz="7000"/>
            </a:lvl1pPr>
            <a:lvl2pPr lvl="1" rtl="0" algn="ctr">
              <a:lnSpc>
                <a:spcPct val="100000"/>
              </a:lnSpc>
              <a:spcBef>
                <a:spcPts val="0"/>
              </a:spcBef>
              <a:spcAft>
                <a:spcPts val="0"/>
              </a:spcAft>
              <a:buSzPts val="9600"/>
              <a:buNone/>
              <a:defRPr sz="9600"/>
            </a:lvl2pPr>
            <a:lvl3pPr lvl="2" rtl="0" algn="ctr">
              <a:lnSpc>
                <a:spcPct val="100000"/>
              </a:lnSpc>
              <a:spcBef>
                <a:spcPts val="0"/>
              </a:spcBef>
              <a:spcAft>
                <a:spcPts val="0"/>
              </a:spcAft>
              <a:buSzPts val="9600"/>
              <a:buNone/>
              <a:defRPr sz="9600"/>
            </a:lvl3pPr>
            <a:lvl4pPr lvl="3" rtl="0" algn="ctr">
              <a:lnSpc>
                <a:spcPct val="100000"/>
              </a:lnSpc>
              <a:spcBef>
                <a:spcPts val="0"/>
              </a:spcBef>
              <a:spcAft>
                <a:spcPts val="0"/>
              </a:spcAft>
              <a:buSzPts val="9600"/>
              <a:buNone/>
              <a:defRPr sz="9600"/>
            </a:lvl4pPr>
            <a:lvl5pPr lvl="4" rtl="0" algn="ctr">
              <a:lnSpc>
                <a:spcPct val="100000"/>
              </a:lnSpc>
              <a:spcBef>
                <a:spcPts val="0"/>
              </a:spcBef>
              <a:spcAft>
                <a:spcPts val="0"/>
              </a:spcAft>
              <a:buSzPts val="9600"/>
              <a:buNone/>
              <a:defRPr sz="9600"/>
            </a:lvl5pPr>
            <a:lvl6pPr lvl="5" rtl="0" algn="ctr">
              <a:lnSpc>
                <a:spcPct val="100000"/>
              </a:lnSpc>
              <a:spcBef>
                <a:spcPts val="0"/>
              </a:spcBef>
              <a:spcAft>
                <a:spcPts val="0"/>
              </a:spcAft>
              <a:buSzPts val="9600"/>
              <a:buNone/>
              <a:defRPr sz="9600"/>
            </a:lvl6pPr>
            <a:lvl7pPr lvl="6" rtl="0" algn="ctr">
              <a:lnSpc>
                <a:spcPct val="100000"/>
              </a:lnSpc>
              <a:spcBef>
                <a:spcPts val="0"/>
              </a:spcBef>
              <a:spcAft>
                <a:spcPts val="0"/>
              </a:spcAft>
              <a:buSzPts val="9600"/>
              <a:buNone/>
              <a:defRPr sz="9600"/>
            </a:lvl7pPr>
            <a:lvl8pPr lvl="7" rtl="0" algn="ctr">
              <a:lnSpc>
                <a:spcPct val="100000"/>
              </a:lnSpc>
              <a:spcBef>
                <a:spcPts val="0"/>
              </a:spcBef>
              <a:spcAft>
                <a:spcPts val="0"/>
              </a:spcAft>
              <a:buSzPts val="9600"/>
              <a:buNone/>
              <a:defRPr sz="9600"/>
            </a:lvl8pPr>
            <a:lvl9pPr lvl="8" rtl="0" algn="ctr">
              <a:lnSpc>
                <a:spcPct val="100000"/>
              </a:lnSpc>
              <a:spcBef>
                <a:spcPts val="0"/>
              </a:spcBef>
              <a:spcAft>
                <a:spcPts val="0"/>
              </a:spcAft>
              <a:buSzPts val="9600"/>
              <a:buNone/>
              <a:defRPr sz="9600"/>
            </a:lvl9pPr>
          </a:lstStyle>
          <a:p>
            <a:r>
              <a:t>xx%</a:t>
            </a:r>
          </a:p>
        </p:txBody>
      </p:sp>
      <p:sp>
        <p:nvSpPr>
          <p:cNvPr id="273" name="Google Shape;273;g23f564b1645_3_1152"/>
          <p:cNvSpPr txBox="1"/>
          <p:nvPr>
            <p:ph idx="1" type="subTitle"/>
          </p:nvPr>
        </p:nvSpPr>
        <p:spPr>
          <a:xfrm>
            <a:off x="1284000" y="3030727"/>
            <a:ext cx="657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2" name="Shape 32"/>
        <p:cNvGrpSpPr/>
        <p:nvPr/>
      </p:nvGrpSpPr>
      <p:grpSpPr>
        <a:xfrm>
          <a:off x="0" y="0"/>
          <a:ext cx="0" cy="0"/>
          <a:chOff x="0" y="0"/>
          <a:chExt cx="0" cy="0"/>
        </a:xfrm>
      </p:grpSpPr>
      <p:sp>
        <p:nvSpPr>
          <p:cNvPr id="33" name="Google Shape;33;p66"/>
          <p:cNvSpPr txBox="1"/>
          <p:nvPr>
            <p:ph type="title"/>
          </p:nvPr>
        </p:nvSpPr>
        <p:spPr>
          <a:xfrm>
            <a:off x="2514300" y="2248625"/>
            <a:ext cx="4115400" cy="82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4" name="Google Shape;34;p66"/>
          <p:cNvSpPr txBox="1"/>
          <p:nvPr>
            <p:ph idx="2" type="title"/>
          </p:nvPr>
        </p:nvSpPr>
        <p:spPr>
          <a:xfrm>
            <a:off x="4105650" y="1415405"/>
            <a:ext cx="932700" cy="93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5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35" name="Google Shape;35;p66"/>
          <p:cNvSpPr txBox="1"/>
          <p:nvPr>
            <p:ph idx="1" type="subTitle"/>
          </p:nvPr>
        </p:nvSpPr>
        <p:spPr>
          <a:xfrm>
            <a:off x="2353650" y="3358445"/>
            <a:ext cx="4436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solidFill>
                  <a:schemeClr val="lt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74" name="Shape 274"/>
        <p:cNvGrpSpPr/>
        <p:nvPr/>
      </p:nvGrpSpPr>
      <p:grpSpPr>
        <a:xfrm>
          <a:off x="0" y="0"/>
          <a:ext cx="0" cy="0"/>
          <a:chOff x="0" y="0"/>
          <a:chExt cx="0" cy="0"/>
        </a:xfrm>
      </p:grpSpPr>
      <p:sp>
        <p:nvSpPr>
          <p:cNvPr id="275" name="Google Shape;275;g23f564b1645_3_1155"/>
          <p:cNvSpPr txBox="1"/>
          <p:nvPr>
            <p:ph type="title"/>
          </p:nvPr>
        </p:nvSpPr>
        <p:spPr>
          <a:xfrm>
            <a:off x="3640950" y="501750"/>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76" name="Google Shape;276;g23f564b1645_3_1155"/>
          <p:cNvSpPr txBox="1"/>
          <p:nvPr>
            <p:ph idx="1" type="subTitle"/>
          </p:nvPr>
        </p:nvSpPr>
        <p:spPr>
          <a:xfrm>
            <a:off x="3640950" y="11890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7" name="Google Shape;277;g23f564b1645_3_1155"/>
          <p:cNvSpPr txBox="1"/>
          <p:nvPr>
            <p:ph idx="2" type="title"/>
          </p:nvPr>
        </p:nvSpPr>
        <p:spPr>
          <a:xfrm>
            <a:off x="3640950" y="2040999"/>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78" name="Google Shape;278;g23f564b1645_3_1155"/>
          <p:cNvSpPr txBox="1"/>
          <p:nvPr>
            <p:ph idx="3" type="subTitle"/>
          </p:nvPr>
        </p:nvSpPr>
        <p:spPr>
          <a:xfrm>
            <a:off x="3640950" y="27294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9" name="Google Shape;279;g23f564b1645_3_1155"/>
          <p:cNvSpPr txBox="1"/>
          <p:nvPr>
            <p:ph idx="4" type="title"/>
          </p:nvPr>
        </p:nvSpPr>
        <p:spPr>
          <a:xfrm>
            <a:off x="3640950" y="3580248"/>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80" name="Google Shape;280;g23f564b1645_3_1155"/>
          <p:cNvSpPr txBox="1"/>
          <p:nvPr>
            <p:ph idx="5" type="subTitle"/>
          </p:nvPr>
        </p:nvSpPr>
        <p:spPr>
          <a:xfrm>
            <a:off x="3640950" y="4276050"/>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1_1_1">
    <p:spTree>
      <p:nvGrpSpPr>
        <p:cNvPr id="281" name="Shape 281"/>
        <p:cNvGrpSpPr/>
        <p:nvPr/>
      </p:nvGrpSpPr>
      <p:grpSpPr>
        <a:xfrm>
          <a:off x="0" y="0"/>
          <a:ext cx="0" cy="0"/>
          <a:chOff x="0" y="0"/>
          <a:chExt cx="0" cy="0"/>
        </a:xfrm>
      </p:grpSpPr>
      <p:sp>
        <p:nvSpPr>
          <p:cNvPr id="282" name="Google Shape;282;g23f564b1645_3_1162"/>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83" name="Shape 283"/>
        <p:cNvGrpSpPr/>
        <p:nvPr/>
      </p:nvGrpSpPr>
      <p:grpSpPr>
        <a:xfrm>
          <a:off x="0" y="0"/>
          <a:ext cx="0" cy="0"/>
          <a:chOff x="0" y="0"/>
          <a:chExt cx="0" cy="0"/>
        </a:xfrm>
      </p:grpSpPr>
      <p:sp>
        <p:nvSpPr>
          <p:cNvPr id="284" name="Google Shape;284;g23f564b1645_3_1164"/>
          <p:cNvSpPr txBox="1"/>
          <p:nvPr>
            <p:ph type="title"/>
          </p:nvPr>
        </p:nvSpPr>
        <p:spPr>
          <a:xfrm>
            <a:off x="5403650" y="2011646"/>
            <a:ext cx="26304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85" name="Google Shape;285;g23f564b1645_3_1164"/>
          <p:cNvSpPr txBox="1"/>
          <p:nvPr>
            <p:ph idx="1" type="subTitle"/>
          </p:nvPr>
        </p:nvSpPr>
        <p:spPr>
          <a:xfrm>
            <a:off x="5126300" y="2508146"/>
            <a:ext cx="3185100" cy="1080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86" name="Shape 286"/>
        <p:cNvGrpSpPr/>
        <p:nvPr/>
      </p:nvGrpSpPr>
      <p:grpSpPr>
        <a:xfrm>
          <a:off x="0" y="0"/>
          <a:ext cx="0" cy="0"/>
          <a:chOff x="0" y="0"/>
          <a:chExt cx="0" cy="0"/>
        </a:xfrm>
      </p:grpSpPr>
      <p:sp>
        <p:nvSpPr>
          <p:cNvPr id="287" name="Google Shape;287;g23f564b1645_3_1167"/>
          <p:cNvSpPr/>
          <p:nvPr/>
        </p:nvSpPr>
        <p:spPr>
          <a:xfrm>
            <a:off x="524400" y="367350"/>
            <a:ext cx="47769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23f564b1645_3_1167"/>
          <p:cNvSpPr/>
          <p:nvPr/>
        </p:nvSpPr>
        <p:spPr>
          <a:xfrm>
            <a:off x="4953600" y="442557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289" name="Google Shape;289;g23f564b1645_3_1167"/>
          <p:cNvSpPr txBox="1"/>
          <p:nvPr>
            <p:ph type="title"/>
          </p:nvPr>
        </p:nvSpPr>
        <p:spPr>
          <a:xfrm>
            <a:off x="567600" y="597439"/>
            <a:ext cx="4294800" cy="87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200"/>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290" name="Google Shape;290;g23f564b1645_3_1167"/>
          <p:cNvSpPr txBox="1"/>
          <p:nvPr>
            <p:ph idx="1" type="subTitle"/>
          </p:nvPr>
        </p:nvSpPr>
        <p:spPr>
          <a:xfrm>
            <a:off x="720000" y="1551952"/>
            <a:ext cx="3434700" cy="1200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1" name="Google Shape;291;g23f564b1645_3_1167"/>
          <p:cNvSpPr txBox="1"/>
          <p:nvPr/>
        </p:nvSpPr>
        <p:spPr>
          <a:xfrm>
            <a:off x="720000" y="3295514"/>
            <a:ext cx="4208700" cy="72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400"/>
              <a:buFont typeface="Arial"/>
              <a:buNone/>
            </a:pPr>
            <a:r>
              <a:rPr b="0" i="0" lang="en" sz="1400" u="none" cap="none" strike="noStrike">
                <a:solidFill>
                  <a:schemeClr val="lt1"/>
                </a:solidFill>
                <a:latin typeface="Raleway"/>
                <a:ea typeface="Raleway"/>
                <a:cs typeface="Raleway"/>
                <a:sym typeface="Raleway"/>
              </a:rPr>
              <a:t>CREDITS: This presentation template was created by </a:t>
            </a:r>
            <a:r>
              <a:rPr b="1" i="0" lang="en" sz="1400" u="none" cap="none" strike="noStrike">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b="0" i="0" lang="en" sz="1400" u="none" cap="none" strike="noStrike">
                <a:solidFill>
                  <a:schemeClr val="lt1"/>
                </a:solidFill>
                <a:latin typeface="Raleway"/>
                <a:ea typeface="Raleway"/>
                <a:cs typeface="Raleway"/>
                <a:sym typeface="Raleway"/>
              </a:rPr>
              <a:t>, including icons by </a:t>
            </a:r>
            <a:r>
              <a:rPr b="1" i="0" lang="en" sz="1400" u="none" cap="none" strike="noStrike">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b="0" i="0" lang="en" sz="1400" u="none" cap="none" strike="noStrike">
                <a:solidFill>
                  <a:schemeClr val="lt1"/>
                </a:solidFill>
                <a:latin typeface="Raleway"/>
                <a:ea typeface="Raleway"/>
                <a:cs typeface="Raleway"/>
                <a:sym typeface="Raleway"/>
              </a:rPr>
              <a:t>, and infographics &amp; images by </a:t>
            </a:r>
            <a:r>
              <a:rPr b="1" i="0" lang="en" sz="1400" u="none" cap="none" strike="noStrike">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b="1" i="0" sz="1400" u="none" cap="none" strike="noStrike">
              <a:solidFill>
                <a:schemeClr val="lt1"/>
              </a:solidFill>
              <a:latin typeface="Raleway"/>
              <a:ea typeface="Raleway"/>
              <a:cs typeface="Raleway"/>
              <a:sym typeface="Raleway"/>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
    <p:spTree>
      <p:nvGrpSpPr>
        <p:cNvPr id="292" name="Shape 292"/>
        <p:cNvGrpSpPr/>
        <p:nvPr/>
      </p:nvGrpSpPr>
      <p:grpSpPr>
        <a:xfrm>
          <a:off x="0" y="0"/>
          <a:ext cx="0" cy="0"/>
          <a:chOff x="0" y="0"/>
          <a:chExt cx="0" cy="0"/>
        </a:xfrm>
      </p:grpSpPr>
      <p:sp>
        <p:nvSpPr>
          <p:cNvPr id="293" name="Google Shape;293;g23f564b1645_3_1173"/>
          <p:cNvSpPr txBox="1"/>
          <p:nvPr>
            <p:ph idx="1" type="body"/>
          </p:nvPr>
        </p:nvSpPr>
        <p:spPr>
          <a:xfrm>
            <a:off x="711525" y="1855425"/>
            <a:ext cx="3831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294" name="Google Shape;294;g23f564b1645_3_1173"/>
          <p:cNvSpPr txBox="1"/>
          <p:nvPr>
            <p:ph idx="2" type="body"/>
          </p:nvPr>
        </p:nvSpPr>
        <p:spPr>
          <a:xfrm>
            <a:off x="4598200" y="1855425"/>
            <a:ext cx="3834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295" name="Google Shape;295;g23f564b1645_3_1173"/>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296" name="Google Shape;296;g23f564b1645_3_1173"/>
          <p:cNvSpPr txBox="1"/>
          <p:nvPr>
            <p:ph idx="3" type="subTitle"/>
          </p:nvPr>
        </p:nvSpPr>
        <p:spPr>
          <a:xfrm>
            <a:off x="1952250" y="1240536"/>
            <a:ext cx="52395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7" name="Google Shape;297;g23f564b1645_3_1173"/>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298" name="Google Shape;298;g23f564b1645_3_1173"/>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9" name="Shape 299"/>
        <p:cNvGrpSpPr/>
        <p:nvPr/>
      </p:nvGrpSpPr>
      <p:grpSpPr>
        <a:xfrm>
          <a:off x="0" y="0"/>
          <a:ext cx="0" cy="0"/>
          <a:chOff x="0" y="0"/>
          <a:chExt cx="0" cy="0"/>
        </a:xfrm>
      </p:grpSpPr>
      <p:sp>
        <p:nvSpPr>
          <p:cNvPr id="300" name="Google Shape;300;g23f564b1645_3_1180"/>
          <p:cNvSpPr/>
          <p:nvPr/>
        </p:nvSpPr>
        <p:spPr>
          <a:xfrm>
            <a:off x="524399" y="3656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23f564b1645_3_1180"/>
          <p:cNvSpPr/>
          <p:nvPr/>
        </p:nvSpPr>
        <p:spPr>
          <a:xfrm>
            <a:off x="8271901"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02" name="Google Shape;302;g23f564b1645_3_1180"/>
          <p:cNvSpPr/>
          <p:nvPr/>
        </p:nvSpPr>
        <p:spPr>
          <a:xfrm>
            <a:off x="524399"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03" name="Google Shape;303;g23f564b1645_3_1180"/>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304" name="Google Shape;304;g23f564b1645_3_1180"/>
          <p:cNvSpPr txBox="1"/>
          <p:nvPr>
            <p:ph idx="1" type="body"/>
          </p:nvPr>
        </p:nvSpPr>
        <p:spPr>
          <a:xfrm>
            <a:off x="720000" y="1206338"/>
            <a:ext cx="7704000" cy="31452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Clr>
                <a:srgbClr val="434343"/>
              </a:buClr>
              <a:buSzPts val="1600"/>
              <a:buAutoNum type="arabicPeriod"/>
              <a:defRPr sz="1200">
                <a:solidFill>
                  <a:srgbClr val="434343"/>
                </a:solidFill>
              </a:defRPr>
            </a:lvl1pPr>
            <a:lvl2pPr indent="-330200" lvl="1" marL="9144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2pPr>
            <a:lvl3pPr indent="-330200" lvl="2" marL="13716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3pPr>
            <a:lvl4pPr indent="-330200" lvl="3" marL="18288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4pPr>
            <a:lvl5pPr indent="-330200" lvl="4" marL="22860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5pPr>
            <a:lvl6pPr indent="-330200" lvl="5" marL="27432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6pPr>
            <a:lvl7pPr indent="-330200" lvl="6" marL="32004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7pPr>
            <a:lvl8pPr indent="-330200" lvl="7" marL="36576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8pPr>
            <a:lvl9pPr indent="-330200" lvl="8" marL="41148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5" name="Shape 305"/>
        <p:cNvGrpSpPr/>
        <p:nvPr/>
      </p:nvGrpSpPr>
      <p:grpSpPr>
        <a:xfrm>
          <a:off x="0" y="0"/>
          <a:ext cx="0" cy="0"/>
          <a:chOff x="0" y="0"/>
          <a:chExt cx="0" cy="0"/>
        </a:xfrm>
      </p:grpSpPr>
      <p:sp>
        <p:nvSpPr>
          <p:cNvPr id="306" name="Google Shape;306;g23f564b1645_3_1186"/>
          <p:cNvSpPr txBox="1"/>
          <p:nvPr>
            <p:ph type="title"/>
          </p:nvPr>
        </p:nvSpPr>
        <p:spPr>
          <a:xfrm>
            <a:off x="1075800" y="1307100"/>
            <a:ext cx="6992400" cy="2529300"/>
          </a:xfrm>
          <a:prstGeom prst="rect">
            <a:avLst/>
          </a:prstGeom>
          <a:noFill/>
          <a:ln>
            <a:noFill/>
          </a:ln>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307" name="Shape 307"/>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1">
    <p:spTree>
      <p:nvGrpSpPr>
        <p:cNvPr id="308" name="Shape 308"/>
        <p:cNvGrpSpPr/>
        <p:nvPr/>
      </p:nvGrpSpPr>
      <p:grpSpPr>
        <a:xfrm>
          <a:off x="0" y="0"/>
          <a:ext cx="0" cy="0"/>
          <a:chOff x="0" y="0"/>
          <a:chExt cx="0" cy="0"/>
        </a:xfrm>
      </p:grpSpPr>
      <p:sp>
        <p:nvSpPr>
          <p:cNvPr id="309" name="Google Shape;309;g23f564b1645_3_1189"/>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23f564b1645_3_1189"/>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11" name="Google Shape;311;g23f564b1645_3_1189"/>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12" name="Google Shape;312;g23f564b1645_3_1189"/>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13" name="Shape 313"/>
        <p:cNvGrpSpPr/>
        <p:nvPr/>
      </p:nvGrpSpPr>
      <p:grpSpPr>
        <a:xfrm>
          <a:off x="0" y="0"/>
          <a:ext cx="0" cy="0"/>
          <a:chOff x="0" y="0"/>
          <a:chExt cx="0" cy="0"/>
        </a:xfrm>
      </p:grpSpPr>
      <p:sp>
        <p:nvSpPr>
          <p:cNvPr id="314" name="Google Shape;314;g23f564b1645_3_1194"/>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15" name="Google Shape;315;g23f564b1645_3_1194"/>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7"/>
          <p:cNvSpPr/>
          <p:nvPr/>
        </p:nvSpPr>
        <p:spPr>
          <a:xfrm>
            <a:off x="524400" y="367350"/>
            <a:ext cx="80952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7"/>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39" name="Google Shape;39;p67"/>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0" name="Google Shape;40;p67"/>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316" name="Shape 316"/>
        <p:cNvGrpSpPr/>
        <p:nvPr/>
      </p:nvGrpSpPr>
      <p:grpSpPr>
        <a:xfrm>
          <a:off x="0" y="0"/>
          <a:ext cx="0" cy="0"/>
          <a:chOff x="0" y="0"/>
          <a:chExt cx="0" cy="0"/>
        </a:xfrm>
      </p:grpSpPr>
      <p:sp>
        <p:nvSpPr>
          <p:cNvPr id="317" name="Google Shape;317;g23f564b1645_3_1197"/>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18" name="Google Shape;318;g23f564b1645_3_1197"/>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2" name="Shape 322"/>
        <p:cNvGrpSpPr/>
        <p:nvPr/>
      </p:nvGrpSpPr>
      <p:grpSpPr>
        <a:xfrm>
          <a:off x="0" y="0"/>
          <a:ext cx="0" cy="0"/>
          <a:chOff x="0" y="0"/>
          <a:chExt cx="0" cy="0"/>
        </a:xfrm>
      </p:grpSpPr>
      <p:sp>
        <p:nvSpPr>
          <p:cNvPr id="323" name="Google Shape;323;g23f564b1645_6_188"/>
          <p:cNvSpPr txBox="1"/>
          <p:nvPr>
            <p:ph type="ctrTitle"/>
          </p:nvPr>
        </p:nvSpPr>
        <p:spPr>
          <a:xfrm>
            <a:off x="759235" y="1150647"/>
            <a:ext cx="4144200" cy="2157900"/>
          </a:xfrm>
          <a:prstGeom prst="rect">
            <a:avLst/>
          </a:prstGeom>
          <a:noFill/>
          <a:ln>
            <a:noFill/>
          </a:ln>
        </p:spPr>
        <p:txBody>
          <a:bodyPr anchorCtr="0" anchor="b" bIns="91425" lIns="91425" spcFirstLastPara="1" rIns="91425" wrap="square" tIns="91425">
            <a:noAutofit/>
          </a:bodyPr>
          <a:lstStyle>
            <a:lvl1pPr lvl="0" rtl="0" algn="l">
              <a:lnSpc>
                <a:spcPct val="80000"/>
              </a:lnSpc>
              <a:spcBef>
                <a:spcPts val="0"/>
              </a:spcBef>
              <a:spcAft>
                <a:spcPts val="0"/>
              </a:spcAft>
              <a:buClr>
                <a:srgbClr val="191919"/>
              </a:buClr>
              <a:buSzPts val="5200"/>
              <a:buNone/>
              <a:defRPr b="0" sz="4900">
                <a:solidFill>
                  <a:schemeClr val="lt1"/>
                </a:solidFill>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324" name="Google Shape;324;g23f564b1645_6_188"/>
          <p:cNvSpPr txBox="1"/>
          <p:nvPr>
            <p:ph idx="1" type="subTitle"/>
          </p:nvPr>
        </p:nvSpPr>
        <p:spPr>
          <a:xfrm>
            <a:off x="814099" y="3431765"/>
            <a:ext cx="42702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5" name="Shape 325"/>
        <p:cNvGrpSpPr/>
        <p:nvPr/>
      </p:nvGrpSpPr>
      <p:grpSpPr>
        <a:xfrm>
          <a:off x="0" y="0"/>
          <a:ext cx="0" cy="0"/>
          <a:chOff x="0" y="0"/>
          <a:chExt cx="0" cy="0"/>
        </a:xfrm>
      </p:grpSpPr>
      <p:sp>
        <p:nvSpPr>
          <p:cNvPr id="326" name="Google Shape;326;g23f564b1645_6_191"/>
          <p:cNvSpPr txBox="1"/>
          <p:nvPr>
            <p:ph type="title"/>
          </p:nvPr>
        </p:nvSpPr>
        <p:spPr>
          <a:xfrm>
            <a:off x="2571750" y="1608150"/>
            <a:ext cx="4019100" cy="1007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0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327" name="Google Shape;327;g23f564b1645_6_191"/>
          <p:cNvSpPr txBox="1"/>
          <p:nvPr>
            <p:ph idx="1" type="subTitle"/>
          </p:nvPr>
        </p:nvSpPr>
        <p:spPr>
          <a:xfrm>
            <a:off x="2135550" y="2734350"/>
            <a:ext cx="48729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28" name="Shape 328"/>
        <p:cNvGrpSpPr/>
        <p:nvPr/>
      </p:nvGrpSpPr>
      <p:grpSpPr>
        <a:xfrm>
          <a:off x="0" y="0"/>
          <a:ext cx="0" cy="0"/>
          <a:chOff x="0" y="0"/>
          <a:chExt cx="0" cy="0"/>
        </a:xfrm>
      </p:grpSpPr>
      <p:sp>
        <p:nvSpPr>
          <p:cNvPr id="329" name="Google Shape;329;g23f564b1645_6_194"/>
          <p:cNvSpPr txBox="1"/>
          <p:nvPr>
            <p:ph type="title"/>
          </p:nvPr>
        </p:nvSpPr>
        <p:spPr>
          <a:xfrm flipH="1">
            <a:off x="6373368" y="1323434"/>
            <a:ext cx="12069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30" name="Google Shape;330;g23f564b1645_6_194"/>
          <p:cNvSpPr txBox="1"/>
          <p:nvPr>
            <p:ph idx="1" type="subTitle"/>
          </p:nvPr>
        </p:nvSpPr>
        <p:spPr>
          <a:xfrm flipH="1">
            <a:off x="4868270" y="1676448"/>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1" name="Google Shape;331;g23f564b1645_6_194"/>
          <p:cNvSpPr txBox="1"/>
          <p:nvPr>
            <p:ph idx="2" type="title"/>
          </p:nvPr>
        </p:nvSpPr>
        <p:spPr>
          <a:xfrm flipH="1">
            <a:off x="6372175" y="2505459"/>
            <a:ext cx="12078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32" name="Google Shape;332;g23f564b1645_6_194"/>
          <p:cNvSpPr txBox="1"/>
          <p:nvPr>
            <p:ph idx="3" type="subTitle"/>
          </p:nvPr>
        </p:nvSpPr>
        <p:spPr>
          <a:xfrm flipH="1">
            <a:off x="4868270" y="286311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3" name="Google Shape;333;g23f564b1645_6_194"/>
          <p:cNvSpPr txBox="1"/>
          <p:nvPr>
            <p:ph idx="4" type="title"/>
          </p:nvPr>
        </p:nvSpPr>
        <p:spPr>
          <a:xfrm flipH="1">
            <a:off x="5692378" y="3687459"/>
            <a:ext cx="18876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34" name="Google Shape;334;g23f564b1645_6_194"/>
          <p:cNvSpPr txBox="1"/>
          <p:nvPr>
            <p:ph idx="5" type="subTitle"/>
          </p:nvPr>
        </p:nvSpPr>
        <p:spPr>
          <a:xfrm flipH="1">
            <a:off x="4868270" y="404766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5" name="Google Shape;335;g23f564b1645_6_194"/>
          <p:cNvSpPr txBox="1"/>
          <p:nvPr>
            <p:ph idx="6" type="title"/>
          </p:nvPr>
        </p:nvSpPr>
        <p:spPr>
          <a:xfrm flipH="1">
            <a:off x="7511113" y="1323434"/>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336" name="Google Shape;336;g23f564b1645_6_194"/>
          <p:cNvSpPr txBox="1"/>
          <p:nvPr>
            <p:ph idx="7" type="title"/>
          </p:nvPr>
        </p:nvSpPr>
        <p:spPr>
          <a:xfrm flipH="1">
            <a:off x="7511113" y="3687462"/>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337" name="Google Shape;337;g23f564b1645_6_194"/>
          <p:cNvSpPr txBox="1"/>
          <p:nvPr>
            <p:ph idx="8" type="title"/>
          </p:nvPr>
        </p:nvSpPr>
        <p:spPr>
          <a:xfrm flipH="1">
            <a:off x="7511113" y="2505448"/>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338" name="Google Shape;338;g23f564b1645_6_194"/>
          <p:cNvSpPr txBox="1"/>
          <p:nvPr>
            <p:ph idx="9" type="title"/>
          </p:nvPr>
        </p:nvSpPr>
        <p:spPr>
          <a:xfrm>
            <a:off x="4614162" y="539500"/>
            <a:ext cx="369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spTree>
      <p:nvGrpSpPr>
        <p:cNvPr id="339" name="Shape 339"/>
        <p:cNvGrpSpPr/>
        <p:nvPr/>
      </p:nvGrpSpPr>
      <p:grpSpPr>
        <a:xfrm>
          <a:off x="0" y="0"/>
          <a:ext cx="0" cy="0"/>
          <a:chOff x="0" y="0"/>
          <a:chExt cx="0" cy="0"/>
        </a:xfrm>
      </p:grpSpPr>
      <p:sp>
        <p:nvSpPr>
          <p:cNvPr id="340" name="Google Shape;340;g23f564b1645_6_205"/>
          <p:cNvSpPr txBox="1"/>
          <p:nvPr>
            <p:ph type="title"/>
          </p:nvPr>
        </p:nvSpPr>
        <p:spPr>
          <a:xfrm>
            <a:off x="622200" y="539500"/>
            <a:ext cx="4264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341" name="Google Shape;341;g23f564b1645_6_205"/>
          <p:cNvSpPr txBox="1"/>
          <p:nvPr>
            <p:ph idx="1" type="subTitle"/>
          </p:nvPr>
        </p:nvSpPr>
        <p:spPr>
          <a:xfrm>
            <a:off x="970129"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342" name="Google Shape;342;g23f564b1645_6_205"/>
          <p:cNvSpPr txBox="1"/>
          <p:nvPr>
            <p:ph idx="2" type="subTitle"/>
          </p:nvPr>
        </p:nvSpPr>
        <p:spPr>
          <a:xfrm>
            <a:off x="823279"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343" name="Google Shape;343;g23f564b1645_6_205"/>
          <p:cNvSpPr txBox="1"/>
          <p:nvPr>
            <p:ph idx="3" type="subTitle"/>
          </p:nvPr>
        </p:nvSpPr>
        <p:spPr>
          <a:xfrm>
            <a:off x="3037054"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344" name="Google Shape;344;g23f564b1645_6_205"/>
          <p:cNvSpPr txBox="1"/>
          <p:nvPr>
            <p:ph idx="4" type="subTitle"/>
          </p:nvPr>
        </p:nvSpPr>
        <p:spPr>
          <a:xfrm>
            <a:off x="2890204"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345" name="Google Shape;345;g23f564b1645_6_205"/>
          <p:cNvSpPr txBox="1"/>
          <p:nvPr>
            <p:ph idx="5" type="subTitle"/>
          </p:nvPr>
        </p:nvSpPr>
        <p:spPr>
          <a:xfrm>
            <a:off x="697800" y="1500625"/>
            <a:ext cx="4113600" cy="613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6" name="Shape 346"/>
        <p:cNvGrpSpPr/>
        <p:nvPr/>
      </p:nvGrpSpPr>
      <p:grpSpPr>
        <a:xfrm>
          <a:off x="0" y="0"/>
          <a:ext cx="0" cy="0"/>
          <a:chOff x="0" y="0"/>
          <a:chExt cx="0" cy="0"/>
        </a:xfrm>
      </p:grpSpPr>
      <p:sp>
        <p:nvSpPr>
          <p:cNvPr id="347" name="Google Shape;347;g23f564b1645_6_212"/>
          <p:cNvSpPr txBox="1"/>
          <p:nvPr>
            <p:ph type="title"/>
          </p:nvPr>
        </p:nvSpPr>
        <p:spPr>
          <a:xfrm>
            <a:off x="2514300" y="2248625"/>
            <a:ext cx="41154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348" name="Google Shape;348;g23f564b1645_6_212"/>
          <p:cNvSpPr txBox="1"/>
          <p:nvPr>
            <p:ph idx="2" type="title"/>
          </p:nvPr>
        </p:nvSpPr>
        <p:spPr>
          <a:xfrm>
            <a:off x="4105650" y="141540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349" name="Google Shape;349;g23f564b1645_6_212"/>
          <p:cNvSpPr txBox="1"/>
          <p:nvPr>
            <p:ph idx="1" type="subTitle"/>
          </p:nvPr>
        </p:nvSpPr>
        <p:spPr>
          <a:xfrm>
            <a:off x="2353650" y="3358445"/>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0" name="Shape 350"/>
        <p:cNvGrpSpPr/>
        <p:nvPr/>
      </p:nvGrpSpPr>
      <p:grpSpPr>
        <a:xfrm>
          <a:off x="0" y="0"/>
          <a:ext cx="0" cy="0"/>
          <a:chOff x="0" y="0"/>
          <a:chExt cx="0" cy="0"/>
        </a:xfrm>
      </p:grpSpPr>
      <p:sp>
        <p:nvSpPr>
          <p:cNvPr id="351" name="Google Shape;351;g23f564b1645_6_216"/>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g23f564b1645_6_216"/>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353" name="Google Shape;353;g23f564b1645_6_216"/>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54" name="Google Shape;354;g23f564b1645_6_216"/>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5" name="Shape 355"/>
        <p:cNvGrpSpPr/>
        <p:nvPr/>
      </p:nvGrpSpPr>
      <p:grpSpPr>
        <a:xfrm>
          <a:off x="0" y="0"/>
          <a:ext cx="0" cy="0"/>
          <a:chOff x="0" y="0"/>
          <a:chExt cx="0" cy="0"/>
        </a:xfrm>
      </p:grpSpPr>
      <p:sp>
        <p:nvSpPr>
          <p:cNvPr id="356" name="Google Shape;356;g23f564b1645_6_221"/>
          <p:cNvSpPr txBox="1"/>
          <p:nvPr>
            <p:ph type="title"/>
          </p:nvPr>
        </p:nvSpPr>
        <p:spPr>
          <a:xfrm>
            <a:off x="713225" y="3286475"/>
            <a:ext cx="4338000" cy="103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57" name="Shape 357"/>
        <p:cNvGrpSpPr/>
        <p:nvPr/>
      </p:nvGrpSpPr>
      <p:grpSpPr>
        <a:xfrm>
          <a:off x="0" y="0"/>
          <a:ext cx="0" cy="0"/>
          <a:chOff x="0" y="0"/>
          <a:chExt cx="0" cy="0"/>
        </a:xfrm>
      </p:grpSpPr>
      <p:sp>
        <p:nvSpPr>
          <p:cNvPr id="358" name="Google Shape;358;g23f564b1645_6_223"/>
          <p:cNvSpPr txBox="1"/>
          <p:nvPr>
            <p:ph type="title"/>
          </p:nvPr>
        </p:nvSpPr>
        <p:spPr>
          <a:xfrm>
            <a:off x="5870429" y="149591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59" name="Google Shape;359;g23f564b1645_6_223"/>
          <p:cNvSpPr txBox="1"/>
          <p:nvPr>
            <p:ph idx="1" type="subTitle"/>
          </p:nvPr>
        </p:nvSpPr>
        <p:spPr>
          <a:xfrm>
            <a:off x="5870429" y="186115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60" name="Google Shape;360;g23f564b1645_6_223"/>
          <p:cNvSpPr txBox="1"/>
          <p:nvPr>
            <p:ph idx="2" type="title"/>
          </p:nvPr>
        </p:nvSpPr>
        <p:spPr>
          <a:xfrm>
            <a:off x="5870429" y="331486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61" name="Google Shape;361;g23f564b1645_6_223"/>
          <p:cNvSpPr txBox="1"/>
          <p:nvPr>
            <p:ph idx="3" type="subTitle"/>
          </p:nvPr>
        </p:nvSpPr>
        <p:spPr>
          <a:xfrm>
            <a:off x="5870429" y="368010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62" name="Google Shape;362;g23f564b1645_6_223"/>
          <p:cNvSpPr txBox="1"/>
          <p:nvPr>
            <p:ph idx="4" type="title"/>
          </p:nvPr>
        </p:nvSpPr>
        <p:spPr>
          <a:xfrm>
            <a:off x="4557760" y="179897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363" name="Google Shape;363;g23f564b1645_6_223"/>
          <p:cNvSpPr txBox="1"/>
          <p:nvPr>
            <p:ph idx="5" type="title"/>
          </p:nvPr>
        </p:nvSpPr>
        <p:spPr>
          <a:xfrm>
            <a:off x="4560885" y="361792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364" name="Google Shape;364;g23f564b1645_6_223"/>
          <p:cNvSpPr txBox="1"/>
          <p:nvPr>
            <p:ph idx="6" type="title"/>
          </p:nvPr>
        </p:nvSpPr>
        <p:spPr>
          <a:xfrm>
            <a:off x="3871875" y="539496"/>
            <a:ext cx="4558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1_1">
    <p:spTree>
      <p:nvGrpSpPr>
        <p:cNvPr id="365" name="Shape 365"/>
        <p:cNvGrpSpPr/>
        <p:nvPr/>
      </p:nvGrpSpPr>
      <p:grpSpPr>
        <a:xfrm>
          <a:off x="0" y="0"/>
          <a:ext cx="0" cy="0"/>
          <a:chOff x="0" y="0"/>
          <a:chExt cx="0" cy="0"/>
        </a:xfrm>
      </p:grpSpPr>
      <p:sp>
        <p:nvSpPr>
          <p:cNvPr id="366" name="Google Shape;366;g23f564b1645_6_231"/>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23f564b1645_6_231"/>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68" name="Google Shape;368;g23f564b1645_6_231"/>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69" name="Google Shape;369;g23f564b1645_6_231"/>
          <p:cNvSpPr txBox="1"/>
          <p:nvPr>
            <p:ph type="title"/>
          </p:nvPr>
        </p:nvSpPr>
        <p:spPr>
          <a:xfrm>
            <a:off x="717750" y="539500"/>
            <a:ext cx="77085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68"/>
          <p:cNvSpPr txBox="1"/>
          <p:nvPr>
            <p:ph type="title"/>
          </p:nvPr>
        </p:nvSpPr>
        <p:spPr>
          <a:xfrm>
            <a:off x="713225" y="3286475"/>
            <a:ext cx="4338000" cy="10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atin typeface="Montserrat Alternates SemiBold"/>
                <a:ea typeface="Montserrat Alternates SemiBold"/>
                <a:cs typeface="Montserrat Alternates SemiBold"/>
                <a:sym typeface="Montserrat Alternates SemiBold"/>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
    <p:spTree>
      <p:nvGrpSpPr>
        <p:cNvPr id="370" name="Shape 370"/>
        <p:cNvGrpSpPr/>
        <p:nvPr/>
      </p:nvGrpSpPr>
      <p:grpSpPr>
        <a:xfrm>
          <a:off x="0" y="0"/>
          <a:ext cx="0" cy="0"/>
          <a:chOff x="0" y="0"/>
          <a:chExt cx="0" cy="0"/>
        </a:xfrm>
      </p:grpSpPr>
      <p:sp>
        <p:nvSpPr>
          <p:cNvPr id="371" name="Google Shape;371;g23f564b1645_6_236"/>
          <p:cNvSpPr txBox="1"/>
          <p:nvPr>
            <p:ph type="title"/>
          </p:nvPr>
        </p:nvSpPr>
        <p:spPr>
          <a:xfrm>
            <a:off x="3444267" y="1801950"/>
            <a:ext cx="30165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372" name="Google Shape;372;g23f564b1645_6_236"/>
          <p:cNvSpPr txBox="1"/>
          <p:nvPr>
            <p:ph idx="2" type="title"/>
          </p:nvPr>
        </p:nvSpPr>
        <p:spPr>
          <a:xfrm>
            <a:off x="2683233" y="174705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373" name="Google Shape;373;g23f564b1645_6_236"/>
          <p:cNvSpPr txBox="1"/>
          <p:nvPr>
            <p:ph idx="1" type="subTitle"/>
          </p:nvPr>
        </p:nvSpPr>
        <p:spPr>
          <a:xfrm>
            <a:off x="2353650" y="2911770"/>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4" name="Shape 374"/>
        <p:cNvGrpSpPr/>
        <p:nvPr/>
      </p:nvGrpSpPr>
      <p:grpSpPr>
        <a:xfrm>
          <a:off x="0" y="0"/>
          <a:ext cx="0" cy="0"/>
          <a:chOff x="0" y="0"/>
          <a:chExt cx="0" cy="0"/>
        </a:xfrm>
      </p:grpSpPr>
      <p:sp>
        <p:nvSpPr>
          <p:cNvPr id="375" name="Google Shape;375;g23f564b1645_6_240"/>
          <p:cNvSpPr txBox="1"/>
          <p:nvPr>
            <p:ph idx="1" type="body"/>
          </p:nvPr>
        </p:nvSpPr>
        <p:spPr>
          <a:xfrm>
            <a:off x="892850" y="1577900"/>
            <a:ext cx="4067400" cy="26991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SzPts val="1600"/>
              <a:buFont typeface="Nunito Light"/>
              <a:buChar char="●"/>
              <a:defRPr sz="1600"/>
            </a:lvl1pPr>
            <a:lvl2pPr indent="-330200" lvl="1" marL="914400" rtl="0" algn="l">
              <a:lnSpc>
                <a:spcPct val="100000"/>
              </a:lnSpc>
              <a:spcBef>
                <a:spcPts val="0"/>
              </a:spcBef>
              <a:spcAft>
                <a:spcPts val="0"/>
              </a:spcAft>
              <a:buSzPts val="1600"/>
              <a:buFont typeface="Nunito Light"/>
              <a:buChar char="○"/>
              <a:defRPr/>
            </a:lvl2pPr>
            <a:lvl3pPr indent="-323850" lvl="2" marL="1371600" rtl="0" algn="l">
              <a:lnSpc>
                <a:spcPct val="100000"/>
              </a:lnSpc>
              <a:spcBef>
                <a:spcPts val="1600"/>
              </a:spcBef>
              <a:spcAft>
                <a:spcPts val="0"/>
              </a:spcAft>
              <a:buSzPts val="1500"/>
              <a:buFont typeface="Nunito Light"/>
              <a:buChar char="■"/>
              <a:defRPr/>
            </a:lvl3pPr>
            <a:lvl4pPr indent="-323850" lvl="3" marL="1828800" rtl="0" algn="l">
              <a:lnSpc>
                <a:spcPct val="100000"/>
              </a:lnSpc>
              <a:spcBef>
                <a:spcPts val="1600"/>
              </a:spcBef>
              <a:spcAft>
                <a:spcPts val="0"/>
              </a:spcAft>
              <a:buSzPts val="1500"/>
              <a:buFont typeface="Nunito Light"/>
              <a:buChar char="●"/>
              <a:defRPr/>
            </a:lvl4pPr>
            <a:lvl5pPr indent="-330200" lvl="4" marL="2286000" rtl="0" algn="l">
              <a:lnSpc>
                <a:spcPct val="100000"/>
              </a:lnSpc>
              <a:spcBef>
                <a:spcPts val="1600"/>
              </a:spcBef>
              <a:spcAft>
                <a:spcPts val="0"/>
              </a:spcAft>
              <a:buSzPts val="1600"/>
              <a:buFont typeface="Nunito Light"/>
              <a:buChar char="○"/>
              <a:defRPr/>
            </a:lvl5pPr>
            <a:lvl6pPr indent="-330200" lvl="5" marL="2743200" rtl="0" algn="l">
              <a:lnSpc>
                <a:spcPct val="100000"/>
              </a:lnSpc>
              <a:spcBef>
                <a:spcPts val="1600"/>
              </a:spcBef>
              <a:spcAft>
                <a:spcPts val="0"/>
              </a:spcAft>
              <a:buSzPts val="1600"/>
              <a:buFont typeface="Nunito Light"/>
              <a:buChar char="■"/>
              <a:defRPr/>
            </a:lvl6pPr>
            <a:lvl7pPr indent="-311150" lvl="6" marL="3200400" rtl="0" algn="l">
              <a:lnSpc>
                <a:spcPct val="100000"/>
              </a:lnSpc>
              <a:spcBef>
                <a:spcPts val="1600"/>
              </a:spcBef>
              <a:spcAft>
                <a:spcPts val="0"/>
              </a:spcAft>
              <a:buSzPts val="1300"/>
              <a:buFont typeface="Nunito Light"/>
              <a:buChar char="●"/>
              <a:defRPr/>
            </a:lvl7pPr>
            <a:lvl8pPr indent="-311150" lvl="7" marL="3657600" rtl="0" algn="l">
              <a:lnSpc>
                <a:spcPct val="100000"/>
              </a:lnSpc>
              <a:spcBef>
                <a:spcPts val="1600"/>
              </a:spcBef>
              <a:spcAft>
                <a:spcPts val="0"/>
              </a:spcAft>
              <a:buSzPts val="1300"/>
              <a:buFont typeface="Nunito Light"/>
              <a:buChar char="○"/>
              <a:defRPr/>
            </a:lvl8pPr>
            <a:lvl9pPr indent="-330200" lvl="8" marL="4114800" rtl="0" algn="l">
              <a:lnSpc>
                <a:spcPct val="100000"/>
              </a:lnSpc>
              <a:spcBef>
                <a:spcPts val="1600"/>
              </a:spcBef>
              <a:spcAft>
                <a:spcPts val="1600"/>
              </a:spcAft>
              <a:buSzPts val="1600"/>
              <a:buFont typeface="Nunito Light"/>
              <a:buChar char="■"/>
              <a:defRPr/>
            </a:lvl9pPr>
          </a:lstStyle>
          <a:p/>
        </p:txBody>
      </p:sp>
      <p:sp>
        <p:nvSpPr>
          <p:cNvPr id="376" name="Google Shape;376;g23f564b1645_6_240"/>
          <p:cNvSpPr txBox="1"/>
          <p:nvPr>
            <p:ph type="title"/>
          </p:nvPr>
        </p:nvSpPr>
        <p:spPr>
          <a:xfrm>
            <a:off x="954047" y="539500"/>
            <a:ext cx="3945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7" name="Shape 377"/>
        <p:cNvGrpSpPr/>
        <p:nvPr/>
      </p:nvGrpSpPr>
      <p:grpSpPr>
        <a:xfrm>
          <a:off x="0" y="0"/>
          <a:ext cx="0" cy="0"/>
          <a:chOff x="0" y="0"/>
          <a:chExt cx="0" cy="0"/>
        </a:xfrm>
      </p:grpSpPr>
      <p:sp>
        <p:nvSpPr>
          <p:cNvPr id="378" name="Google Shape;378;g23f564b1645_6_243"/>
          <p:cNvSpPr txBox="1"/>
          <p:nvPr>
            <p:ph type="title"/>
          </p:nvPr>
        </p:nvSpPr>
        <p:spPr>
          <a:xfrm>
            <a:off x="5697187" y="1790835"/>
            <a:ext cx="14532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379" name="Google Shape;379;g23f564b1645_6_243"/>
          <p:cNvSpPr txBox="1"/>
          <p:nvPr>
            <p:ph idx="2" type="title"/>
          </p:nvPr>
        </p:nvSpPr>
        <p:spPr>
          <a:xfrm>
            <a:off x="5697188" y="3645776"/>
            <a:ext cx="12924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sz="2000">
                <a:solidFill>
                  <a:schemeClr val="lt1"/>
                </a:solidFill>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380" name="Google Shape;380;g23f564b1645_6_243"/>
          <p:cNvSpPr txBox="1"/>
          <p:nvPr>
            <p:ph idx="1" type="subTitle"/>
          </p:nvPr>
        </p:nvSpPr>
        <p:spPr>
          <a:xfrm>
            <a:off x="5697187" y="4006726"/>
            <a:ext cx="24279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81" name="Google Shape;381;g23f564b1645_6_243"/>
          <p:cNvSpPr txBox="1"/>
          <p:nvPr>
            <p:ph idx="3" type="subTitle"/>
          </p:nvPr>
        </p:nvSpPr>
        <p:spPr>
          <a:xfrm>
            <a:off x="5697187" y="2144884"/>
            <a:ext cx="23571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82" name="Google Shape;382;g23f564b1645_6_243"/>
          <p:cNvSpPr txBox="1"/>
          <p:nvPr>
            <p:ph idx="4" type="title"/>
          </p:nvPr>
        </p:nvSpPr>
        <p:spPr>
          <a:xfrm>
            <a:off x="5526650" y="539496"/>
            <a:ext cx="27666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83" name="Shape 383"/>
        <p:cNvGrpSpPr/>
        <p:nvPr/>
      </p:nvGrpSpPr>
      <p:grpSpPr>
        <a:xfrm>
          <a:off x="0" y="0"/>
          <a:ext cx="0" cy="0"/>
          <a:chOff x="0" y="0"/>
          <a:chExt cx="0" cy="0"/>
        </a:xfrm>
      </p:grpSpPr>
      <p:sp>
        <p:nvSpPr>
          <p:cNvPr id="384" name="Google Shape;384;g23f564b1645_6_249"/>
          <p:cNvSpPr txBox="1"/>
          <p:nvPr>
            <p:ph type="title"/>
          </p:nvPr>
        </p:nvSpPr>
        <p:spPr>
          <a:xfrm>
            <a:off x="5782451" y="13885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85" name="Google Shape;385;g23f564b1645_6_249"/>
          <p:cNvSpPr txBox="1"/>
          <p:nvPr>
            <p:ph idx="1" type="subTitle"/>
          </p:nvPr>
        </p:nvSpPr>
        <p:spPr>
          <a:xfrm>
            <a:off x="5782451" y="1744131"/>
            <a:ext cx="19473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86" name="Google Shape;386;g23f564b1645_6_249"/>
          <p:cNvSpPr txBox="1"/>
          <p:nvPr>
            <p:ph idx="2" type="title"/>
          </p:nvPr>
        </p:nvSpPr>
        <p:spPr>
          <a:xfrm>
            <a:off x="5782451" y="24568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87" name="Google Shape;387;g23f564b1645_6_249"/>
          <p:cNvSpPr txBox="1"/>
          <p:nvPr>
            <p:ph idx="3" type="subTitle"/>
          </p:nvPr>
        </p:nvSpPr>
        <p:spPr>
          <a:xfrm>
            <a:off x="5782451" y="2812439"/>
            <a:ext cx="19476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88" name="Google Shape;388;g23f564b1645_6_249"/>
          <p:cNvSpPr txBox="1"/>
          <p:nvPr>
            <p:ph idx="4" type="title"/>
          </p:nvPr>
        </p:nvSpPr>
        <p:spPr>
          <a:xfrm>
            <a:off x="5782451" y="3525107"/>
            <a:ext cx="21753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89" name="Google Shape;389;g23f564b1645_6_249"/>
          <p:cNvSpPr txBox="1"/>
          <p:nvPr>
            <p:ph idx="5" type="subTitle"/>
          </p:nvPr>
        </p:nvSpPr>
        <p:spPr>
          <a:xfrm>
            <a:off x="5782451" y="3881633"/>
            <a:ext cx="22425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90" name="Google Shape;390;g23f564b1645_6_249"/>
          <p:cNvSpPr txBox="1"/>
          <p:nvPr>
            <p:ph idx="6" type="title"/>
          </p:nvPr>
        </p:nvSpPr>
        <p:spPr>
          <a:xfrm>
            <a:off x="4818550" y="539496"/>
            <a:ext cx="3549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91" name="Shape 391"/>
        <p:cNvGrpSpPr/>
        <p:nvPr/>
      </p:nvGrpSpPr>
      <p:grpSpPr>
        <a:xfrm>
          <a:off x="0" y="0"/>
          <a:ext cx="0" cy="0"/>
          <a:chOff x="0" y="0"/>
          <a:chExt cx="0" cy="0"/>
        </a:xfrm>
      </p:grpSpPr>
      <p:sp>
        <p:nvSpPr>
          <p:cNvPr id="392" name="Google Shape;392;g23f564b1645_6_257"/>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g23f564b1645_6_257"/>
          <p:cNvSpPr txBox="1"/>
          <p:nvPr>
            <p:ph type="title"/>
          </p:nvPr>
        </p:nvSpPr>
        <p:spPr>
          <a:xfrm>
            <a:off x="910443" y="1659900"/>
            <a:ext cx="32331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394" name="Google Shape;394;g23f564b1645_6_257"/>
          <p:cNvSpPr txBox="1"/>
          <p:nvPr>
            <p:ph idx="1" type="subTitle"/>
          </p:nvPr>
        </p:nvSpPr>
        <p:spPr>
          <a:xfrm>
            <a:off x="1036593" y="2308800"/>
            <a:ext cx="2980800" cy="117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95" name="Google Shape;395;g23f564b1645_6_257"/>
          <p:cNvSpPr/>
          <p:nvPr/>
        </p:nvSpPr>
        <p:spPr>
          <a:xfrm flipH="1">
            <a:off x="82719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396" name="Google Shape;396;g23f564b1645_6_257"/>
          <p:cNvSpPr/>
          <p:nvPr/>
        </p:nvSpPr>
        <p:spPr>
          <a:xfrm flipH="1">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397" name="Shape 397"/>
        <p:cNvGrpSpPr/>
        <p:nvPr/>
      </p:nvGrpSpPr>
      <p:grpSpPr>
        <a:xfrm>
          <a:off x="0" y="0"/>
          <a:ext cx="0" cy="0"/>
          <a:chOff x="0" y="0"/>
          <a:chExt cx="0" cy="0"/>
        </a:xfrm>
      </p:grpSpPr>
      <p:sp>
        <p:nvSpPr>
          <p:cNvPr id="398" name="Google Shape;398;g23f564b1645_6_263"/>
          <p:cNvSpPr txBox="1"/>
          <p:nvPr>
            <p:ph type="title"/>
          </p:nvPr>
        </p:nvSpPr>
        <p:spPr>
          <a:xfrm>
            <a:off x="2334000" y="2778659"/>
            <a:ext cx="4476000" cy="8391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399" name="Google Shape;399;g23f564b1645_6_263"/>
          <p:cNvSpPr txBox="1"/>
          <p:nvPr>
            <p:ph idx="1" type="subTitle"/>
          </p:nvPr>
        </p:nvSpPr>
        <p:spPr>
          <a:xfrm>
            <a:off x="2424600" y="3578534"/>
            <a:ext cx="4294800" cy="1004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2_1">
    <p:spTree>
      <p:nvGrpSpPr>
        <p:cNvPr id="400" name="Shape 400"/>
        <p:cNvGrpSpPr/>
        <p:nvPr/>
      </p:nvGrpSpPr>
      <p:grpSpPr>
        <a:xfrm>
          <a:off x="0" y="0"/>
          <a:ext cx="0" cy="0"/>
          <a:chOff x="0" y="0"/>
          <a:chExt cx="0" cy="0"/>
        </a:xfrm>
      </p:grpSpPr>
      <p:sp>
        <p:nvSpPr>
          <p:cNvPr id="401" name="Google Shape;401;g23f564b1645_6_266"/>
          <p:cNvSpPr txBox="1"/>
          <p:nvPr>
            <p:ph type="title"/>
          </p:nvPr>
        </p:nvSpPr>
        <p:spPr>
          <a:xfrm>
            <a:off x="1887300" y="1801368"/>
            <a:ext cx="44367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402" name="Google Shape;402;g23f564b1645_6_266"/>
          <p:cNvSpPr txBox="1"/>
          <p:nvPr>
            <p:ph idx="2" type="title"/>
          </p:nvPr>
        </p:nvSpPr>
        <p:spPr>
          <a:xfrm>
            <a:off x="6324000" y="1746504"/>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403" name="Google Shape;403;g23f564b1645_6_266"/>
          <p:cNvSpPr txBox="1"/>
          <p:nvPr>
            <p:ph idx="1" type="subTitle"/>
          </p:nvPr>
        </p:nvSpPr>
        <p:spPr>
          <a:xfrm>
            <a:off x="2353650" y="2907792"/>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04" name="Shape 404"/>
        <p:cNvGrpSpPr/>
        <p:nvPr/>
      </p:nvGrpSpPr>
      <p:grpSpPr>
        <a:xfrm>
          <a:off x="0" y="0"/>
          <a:ext cx="0" cy="0"/>
          <a:chOff x="0" y="0"/>
          <a:chExt cx="0" cy="0"/>
        </a:xfrm>
      </p:grpSpPr>
      <p:sp>
        <p:nvSpPr>
          <p:cNvPr id="405" name="Google Shape;405;g23f564b1645_6_270"/>
          <p:cNvSpPr txBox="1"/>
          <p:nvPr>
            <p:ph type="title"/>
          </p:nvPr>
        </p:nvSpPr>
        <p:spPr>
          <a:xfrm>
            <a:off x="87674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06" name="Google Shape;406;g23f564b1645_6_270"/>
          <p:cNvSpPr txBox="1"/>
          <p:nvPr>
            <p:ph idx="1" type="subTitle"/>
          </p:nvPr>
        </p:nvSpPr>
        <p:spPr>
          <a:xfrm>
            <a:off x="74099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07" name="Google Shape;407;g23f564b1645_6_270"/>
          <p:cNvSpPr txBox="1"/>
          <p:nvPr>
            <p:ph idx="2" type="title"/>
          </p:nvPr>
        </p:nvSpPr>
        <p:spPr>
          <a:xfrm>
            <a:off x="2957708" y="1816405"/>
            <a:ext cx="170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08" name="Google Shape;408;g23f564b1645_6_270"/>
          <p:cNvSpPr txBox="1"/>
          <p:nvPr>
            <p:ph idx="3" type="subTitle"/>
          </p:nvPr>
        </p:nvSpPr>
        <p:spPr>
          <a:xfrm>
            <a:off x="2821958" y="2183742"/>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09" name="Google Shape;409;g23f564b1645_6_270"/>
          <p:cNvSpPr txBox="1"/>
          <p:nvPr>
            <p:ph idx="4" type="title"/>
          </p:nvPr>
        </p:nvSpPr>
        <p:spPr>
          <a:xfrm>
            <a:off x="74099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10" name="Google Shape;410;g23f564b1645_6_270"/>
          <p:cNvSpPr txBox="1"/>
          <p:nvPr>
            <p:ph idx="5" type="subTitle"/>
          </p:nvPr>
        </p:nvSpPr>
        <p:spPr>
          <a:xfrm>
            <a:off x="74099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1" name="Google Shape;411;g23f564b1645_6_270"/>
          <p:cNvSpPr txBox="1"/>
          <p:nvPr>
            <p:ph idx="6" type="title"/>
          </p:nvPr>
        </p:nvSpPr>
        <p:spPr>
          <a:xfrm>
            <a:off x="2821958" y="3526368"/>
            <a:ext cx="19782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12" name="Google Shape;412;g23f564b1645_6_270"/>
          <p:cNvSpPr txBox="1"/>
          <p:nvPr>
            <p:ph idx="7" type="subTitle"/>
          </p:nvPr>
        </p:nvSpPr>
        <p:spPr>
          <a:xfrm>
            <a:off x="2821958" y="3893705"/>
            <a:ext cx="19782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3" name="Google Shape;413;g23f564b1645_6_270"/>
          <p:cNvSpPr txBox="1"/>
          <p:nvPr>
            <p:ph idx="8" type="title"/>
          </p:nvPr>
        </p:nvSpPr>
        <p:spPr>
          <a:xfrm>
            <a:off x="667800" y="539496"/>
            <a:ext cx="42183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14" name="Shape 414"/>
        <p:cNvGrpSpPr/>
        <p:nvPr/>
      </p:nvGrpSpPr>
      <p:grpSpPr>
        <a:xfrm>
          <a:off x="0" y="0"/>
          <a:ext cx="0" cy="0"/>
          <a:chOff x="0" y="0"/>
          <a:chExt cx="0" cy="0"/>
        </a:xfrm>
      </p:grpSpPr>
      <p:sp>
        <p:nvSpPr>
          <p:cNvPr id="415" name="Google Shape;415;g23f564b1645_6_280"/>
          <p:cNvSpPr txBox="1"/>
          <p:nvPr>
            <p:ph type="title"/>
          </p:nvPr>
        </p:nvSpPr>
        <p:spPr>
          <a:xfrm>
            <a:off x="2512029"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16" name="Google Shape;416;g23f564b1645_6_280"/>
          <p:cNvSpPr txBox="1"/>
          <p:nvPr>
            <p:ph idx="1" type="subTitle"/>
          </p:nvPr>
        </p:nvSpPr>
        <p:spPr>
          <a:xfrm>
            <a:off x="2512029"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7" name="Google Shape;417;g23f564b1645_6_280"/>
          <p:cNvSpPr txBox="1"/>
          <p:nvPr>
            <p:ph idx="2" type="title"/>
          </p:nvPr>
        </p:nvSpPr>
        <p:spPr>
          <a:xfrm>
            <a:off x="4532604"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18" name="Google Shape;418;g23f564b1645_6_280"/>
          <p:cNvSpPr txBox="1"/>
          <p:nvPr>
            <p:ph idx="3" type="subTitle"/>
          </p:nvPr>
        </p:nvSpPr>
        <p:spPr>
          <a:xfrm>
            <a:off x="4532604"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9" name="Google Shape;419;g23f564b1645_6_280"/>
          <p:cNvSpPr txBox="1"/>
          <p:nvPr>
            <p:ph idx="4" type="title"/>
          </p:nvPr>
        </p:nvSpPr>
        <p:spPr>
          <a:xfrm>
            <a:off x="2512029"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20" name="Google Shape;420;g23f564b1645_6_280"/>
          <p:cNvSpPr txBox="1"/>
          <p:nvPr>
            <p:ph idx="5" type="subTitle"/>
          </p:nvPr>
        </p:nvSpPr>
        <p:spPr>
          <a:xfrm>
            <a:off x="2512029"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1" name="Google Shape;421;g23f564b1645_6_280"/>
          <p:cNvSpPr txBox="1"/>
          <p:nvPr>
            <p:ph idx="6" type="title"/>
          </p:nvPr>
        </p:nvSpPr>
        <p:spPr>
          <a:xfrm>
            <a:off x="4532604"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22" name="Google Shape;422;g23f564b1645_6_280"/>
          <p:cNvSpPr txBox="1"/>
          <p:nvPr>
            <p:ph idx="7" type="subTitle"/>
          </p:nvPr>
        </p:nvSpPr>
        <p:spPr>
          <a:xfrm>
            <a:off x="4532604"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3" name="Google Shape;423;g23f564b1645_6_280"/>
          <p:cNvSpPr txBox="1"/>
          <p:nvPr>
            <p:ph idx="8" type="title"/>
          </p:nvPr>
        </p:nvSpPr>
        <p:spPr>
          <a:xfrm>
            <a:off x="6553180" y="18816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24" name="Google Shape;424;g23f564b1645_6_280"/>
          <p:cNvSpPr txBox="1"/>
          <p:nvPr>
            <p:ph idx="9" type="subTitle"/>
          </p:nvPr>
        </p:nvSpPr>
        <p:spPr>
          <a:xfrm>
            <a:off x="6553180" y="22348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5" name="Google Shape;425;g23f564b1645_6_280"/>
          <p:cNvSpPr txBox="1"/>
          <p:nvPr>
            <p:ph idx="13" type="title"/>
          </p:nvPr>
        </p:nvSpPr>
        <p:spPr>
          <a:xfrm>
            <a:off x="6553180" y="3619858"/>
            <a:ext cx="198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26" name="Google Shape;426;g23f564b1645_6_280"/>
          <p:cNvSpPr txBox="1"/>
          <p:nvPr>
            <p:ph idx="14" type="subTitle"/>
          </p:nvPr>
        </p:nvSpPr>
        <p:spPr>
          <a:xfrm>
            <a:off x="6553180" y="3973077"/>
            <a:ext cx="1986000" cy="48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7" name="Google Shape;427;g23f564b1645_6_280"/>
          <p:cNvSpPr txBox="1"/>
          <p:nvPr>
            <p:ph idx="15" type="title"/>
          </p:nvPr>
        </p:nvSpPr>
        <p:spPr>
          <a:xfrm>
            <a:off x="2652925" y="539496"/>
            <a:ext cx="59304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28" name="Shape 428"/>
        <p:cNvGrpSpPr/>
        <p:nvPr/>
      </p:nvGrpSpPr>
      <p:grpSpPr>
        <a:xfrm>
          <a:off x="0" y="0"/>
          <a:ext cx="0" cy="0"/>
          <a:chOff x="0" y="0"/>
          <a:chExt cx="0" cy="0"/>
        </a:xfrm>
      </p:grpSpPr>
      <p:sp>
        <p:nvSpPr>
          <p:cNvPr id="429" name="Google Shape;429;g23f564b1645_6_294"/>
          <p:cNvSpPr txBox="1"/>
          <p:nvPr>
            <p:ph hasCustomPrompt="1" type="title"/>
          </p:nvPr>
        </p:nvSpPr>
        <p:spPr>
          <a:xfrm>
            <a:off x="1378650" y="1750761"/>
            <a:ext cx="6386700" cy="1170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9600"/>
              <a:buNone/>
              <a:defRPr sz="7000"/>
            </a:lvl1pPr>
            <a:lvl2pPr lvl="1" rtl="0" algn="ctr">
              <a:lnSpc>
                <a:spcPct val="100000"/>
              </a:lnSpc>
              <a:spcBef>
                <a:spcPts val="0"/>
              </a:spcBef>
              <a:spcAft>
                <a:spcPts val="0"/>
              </a:spcAft>
              <a:buSzPts val="9600"/>
              <a:buNone/>
              <a:defRPr sz="9600"/>
            </a:lvl2pPr>
            <a:lvl3pPr lvl="2" rtl="0" algn="ctr">
              <a:lnSpc>
                <a:spcPct val="100000"/>
              </a:lnSpc>
              <a:spcBef>
                <a:spcPts val="0"/>
              </a:spcBef>
              <a:spcAft>
                <a:spcPts val="0"/>
              </a:spcAft>
              <a:buSzPts val="9600"/>
              <a:buNone/>
              <a:defRPr sz="9600"/>
            </a:lvl3pPr>
            <a:lvl4pPr lvl="3" rtl="0" algn="ctr">
              <a:lnSpc>
                <a:spcPct val="100000"/>
              </a:lnSpc>
              <a:spcBef>
                <a:spcPts val="0"/>
              </a:spcBef>
              <a:spcAft>
                <a:spcPts val="0"/>
              </a:spcAft>
              <a:buSzPts val="9600"/>
              <a:buNone/>
              <a:defRPr sz="9600"/>
            </a:lvl4pPr>
            <a:lvl5pPr lvl="4" rtl="0" algn="ctr">
              <a:lnSpc>
                <a:spcPct val="100000"/>
              </a:lnSpc>
              <a:spcBef>
                <a:spcPts val="0"/>
              </a:spcBef>
              <a:spcAft>
                <a:spcPts val="0"/>
              </a:spcAft>
              <a:buSzPts val="9600"/>
              <a:buNone/>
              <a:defRPr sz="9600"/>
            </a:lvl5pPr>
            <a:lvl6pPr lvl="5" rtl="0" algn="ctr">
              <a:lnSpc>
                <a:spcPct val="100000"/>
              </a:lnSpc>
              <a:spcBef>
                <a:spcPts val="0"/>
              </a:spcBef>
              <a:spcAft>
                <a:spcPts val="0"/>
              </a:spcAft>
              <a:buSzPts val="9600"/>
              <a:buNone/>
              <a:defRPr sz="9600"/>
            </a:lvl6pPr>
            <a:lvl7pPr lvl="6" rtl="0" algn="ctr">
              <a:lnSpc>
                <a:spcPct val="100000"/>
              </a:lnSpc>
              <a:spcBef>
                <a:spcPts val="0"/>
              </a:spcBef>
              <a:spcAft>
                <a:spcPts val="0"/>
              </a:spcAft>
              <a:buSzPts val="9600"/>
              <a:buNone/>
              <a:defRPr sz="9600"/>
            </a:lvl7pPr>
            <a:lvl8pPr lvl="7" rtl="0" algn="ctr">
              <a:lnSpc>
                <a:spcPct val="100000"/>
              </a:lnSpc>
              <a:spcBef>
                <a:spcPts val="0"/>
              </a:spcBef>
              <a:spcAft>
                <a:spcPts val="0"/>
              </a:spcAft>
              <a:buSzPts val="9600"/>
              <a:buNone/>
              <a:defRPr sz="9600"/>
            </a:lvl8pPr>
            <a:lvl9pPr lvl="8" rtl="0" algn="ctr">
              <a:lnSpc>
                <a:spcPct val="100000"/>
              </a:lnSpc>
              <a:spcBef>
                <a:spcPts val="0"/>
              </a:spcBef>
              <a:spcAft>
                <a:spcPts val="0"/>
              </a:spcAft>
              <a:buSzPts val="9600"/>
              <a:buNone/>
              <a:defRPr sz="9600"/>
            </a:lvl9pPr>
          </a:lstStyle>
          <a:p>
            <a:r>
              <a:t>xx%</a:t>
            </a:r>
          </a:p>
        </p:txBody>
      </p:sp>
      <p:sp>
        <p:nvSpPr>
          <p:cNvPr id="430" name="Google Shape;430;g23f564b1645_6_294"/>
          <p:cNvSpPr txBox="1"/>
          <p:nvPr>
            <p:ph idx="1" type="subTitle"/>
          </p:nvPr>
        </p:nvSpPr>
        <p:spPr>
          <a:xfrm>
            <a:off x="1284000" y="3030727"/>
            <a:ext cx="65760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3" name="Shape 43"/>
        <p:cNvGrpSpPr/>
        <p:nvPr/>
      </p:nvGrpSpPr>
      <p:grpSpPr>
        <a:xfrm>
          <a:off x="0" y="0"/>
          <a:ext cx="0" cy="0"/>
          <a:chOff x="0" y="0"/>
          <a:chExt cx="0" cy="0"/>
        </a:xfrm>
      </p:grpSpPr>
      <p:sp>
        <p:nvSpPr>
          <p:cNvPr id="44" name="Google Shape;44;p69"/>
          <p:cNvSpPr txBox="1"/>
          <p:nvPr>
            <p:ph type="title"/>
          </p:nvPr>
        </p:nvSpPr>
        <p:spPr>
          <a:xfrm>
            <a:off x="5870429" y="1495916"/>
            <a:ext cx="23055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45" name="Google Shape;45;p69"/>
          <p:cNvSpPr txBox="1"/>
          <p:nvPr>
            <p:ph idx="1" type="subTitle"/>
          </p:nvPr>
        </p:nvSpPr>
        <p:spPr>
          <a:xfrm>
            <a:off x="5870429" y="1861151"/>
            <a:ext cx="2305500" cy="68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6" name="Google Shape;46;p69"/>
          <p:cNvSpPr txBox="1"/>
          <p:nvPr>
            <p:ph idx="2" type="title"/>
          </p:nvPr>
        </p:nvSpPr>
        <p:spPr>
          <a:xfrm>
            <a:off x="5870429" y="3314866"/>
            <a:ext cx="23055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47" name="Google Shape;47;p69"/>
          <p:cNvSpPr txBox="1"/>
          <p:nvPr>
            <p:ph idx="3" type="subTitle"/>
          </p:nvPr>
        </p:nvSpPr>
        <p:spPr>
          <a:xfrm>
            <a:off x="5870429" y="3680101"/>
            <a:ext cx="2305500" cy="680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8" name="Google Shape;48;p69"/>
          <p:cNvSpPr txBox="1"/>
          <p:nvPr>
            <p:ph idx="4" type="title"/>
          </p:nvPr>
        </p:nvSpPr>
        <p:spPr>
          <a:xfrm>
            <a:off x="4557760" y="1798977"/>
            <a:ext cx="9228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9" name="Google Shape;49;p69"/>
          <p:cNvSpPr txBox="1"/>
          <p:nvPr>
            <p:ph idx="5" type="title"/>
          </p:nvPr>
        </p:nvSpPr>
        <p:spPr>
          <a:xfrm>
            <a:off x="4560885" y="3617927"/>
            <a:ext cx="9228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0" name="Google Shape;50;p69"/>
          <p:cNvSpPr txBox="1"/>
          <p:nvPr>
            <p:ph idx="6" type="title"/>
          </p:nvPr>
        </p:nvSpPr>
        <p:spPr>
          <a:xfrm>
            <a:off x="3871875" y="539496"/>
            <a:ext cx="45588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31" name="Shape 431"/>
        <p:cNvGrpSpPr/>
        <p:nvPr/>
      </p:nvGrpSpPr>
      <p:grpSpPr>
        <a:xfrm>
          <a:off x="0" y="0"/>
          <a:ext cx="0" cy="0"/>
          <a:chOff x="0" y="0"/>
          <a:chExt cx="0" cy="0"/>
        </a:xfrm>
      </p:grpSpPr>
      <p:sp>
        <p:nvSpPr>
          <p:cNvPr id="432" name="Google Shape;432;g23f564b1645_6_297"/>
          <p:cNvSpPr txBox="1"/>
          <p:nvPr>
            <p:ph type="title"/>
          </p:nvPr>
        </p:nvSpPr>
        <p:spPr>
          <a:xfrm>
            <a:off x="3640950" y="501750"/>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433" name="Google Shape;433;g23f564b1645_6_297"/>
          <p:cNvSpPr txBox="1"/>
          <p:nvPr>
            <p:ph idx="1" type="subTitle"/>
          </p:nvPr>
        </p:nvSpPr>
        <p:spPr>
          <a:xfrm>
            <a:off x="3640950" y="11890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34" name="Google Shape;434;g23f564b1645_6_297"/>
          <p:cNvSpPr txBox="1"/>
          <p:nvPr>
            <p:ph idx="2" type="title"/>
          </p:nvPr>
        </p:nvSpPr>
        <p:spPr>
          <a:xfrm>
            <a:off x="3640950" y="2040999"/>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435" name="Google Shape;435;g23f564b1645_6_297"/>
          <p:cNvSpPr txBox="1"/>
          <p:nvPr>
            <p:ph idx="3" type="subTitle"/>
          </p:nvPr>
        </p:nvSpPr>
        <p:spPr>
          <a:xfrm>
            <a:off x="3640950" y="2729433"/>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36" name="Google Shape;436;g23f564b1645_6_297"/>
          <p:cNvSpPr txBox="1"/>
          <p:nvPr>
            <p:ph idx="4" type="title"/>
          </p:nvPr>
        </p:nvSpPr>
        <p:spPr>
          <a:xfrm>
            <a:off x="3640950" y="3580248"/>
            <a:ext cx="1862100" cy="64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437" name="Google Shape;437;g23f564b1645_6_297"/>
          <p:cNvSpPr txBox="1"/>
          <p:nvPr>
            <p:ph idx="5" type="subTitle"/>
          </p:nvPr>
        </p:nvSpPr>
        <p:spPr>
          <a:xfrm>
            <a:off x="3640950" y="4276050"/>
            <a:ext cx="1862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1_1_1">
    <p:spTree>
      <p:nvGrpSpPr>
        <p:cNvPr id="438" name="Shape 438"/>
        <p:cNvGrpSpPr/>
        <p:nvPr/>
      </p:nvGrpSpPr>
      <p:grpSpPr>
        <a:xfrm>
          <a:off x="0" y="0"/>
          <a:ext cx="0" cy="0"/>
          <a:chOff x="0" y="0"/>
          <a:chExt cx="0" cy="0"/>
        </a:xfrm>
      </p:grpSpPr>
      <p:sp>
        <p:nvSpPr>
          <p:cNvPr id="439" name="Google Shape;439;g23f564b1645_6_304"/>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440" name="Shape 440"/>
        <p:cNvGrpSpPr/>
        <p:nvPr/>
      </p:nvGrpSpPr>
      <p:grpSpPr>
        <a:xfrm>
          <a:off x="0" y="0"/>
          <a:ext cx="0" cy="0"/>
          <a:chOff x="0" y="0"/>
          <a:chExt cx="0" cy="0"/>
        </a:xfrm>
      </p:grpSpPr>
      <p:sp>
        <p:nvSpPr>
          <p:cNvPr id="441" name="Google Shape;441;g23f564b1645_6_306"/>
          <p:cNvSpPr txBox="1"/>
          <p:nvPr>
            <p:ph type="title"/>
          </p:nvPr>
        </p:nvSpPr>
        <p:spPr>
          <a:xfrm>
            <a:off x="5403650" y="2011646"/>
            <a:ext cx="26304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442" name="Google Shape;442;g23f564b1645_6_306"/>
          <p:cNvSpPr txBox="1"/>
          <p:nvPr>
            <p:ph idx="1" type="subTitle"/>
          </p:nvPr>
        </p:nvSpPr>
        <p:spPr>
          <a:xfrm>
            <a:off x="5126300" y="2508146"/>
            <a:ext cx="3185100" cy="1080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43" name="Shape 443"/>
        <p:cNvGrpSpPr/>
        <p:nvPr/>
      </p:nvGrpSpPr>
      <p:grpSpPr>
        <a:xfrm>
          <a:off x="0" y="0"/>
          <a:ext cx="0" cy="0"/>
          <a:chOff x="0" y="0"/>
          <a:chExt cx="0" cy="0"/>
        </a:xfrm>
      </p:grpSpPr>
      <p:sp>
        <p:nvSpPr>
          <p:cNvPr id="444" name="Google Shape;444;g23f564b1645_6_309"/>
          <p:cNvSpPr/>
          <p:nvPr/>
        </p:nvSpPr>
        <p:spPr>
          <a:xfrm>
            <a:off x="524400" y="367350"/>
            <a:ext cx="47769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g23f564b1645_6_309"/>
          <p:cNvSpPr/>
          <p:nvPr/>
        </p:nvSpPr>
        <p:spPr>
          <a:xfrm>
            <a:off x="4953600" y="442557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46" name="Google Shape;446;g23f564b1645_6_309"/>
          <p:cNvSpPr txBox="1"/>
          <p:nvPr>
            <p:ph type="title"/>
          </p:nvPr>
        </p:nvSpPr>
        <p:spPr>
          <a:xfrm>
            <a:off x="567600" y="597439"/>
            <a:ext cx="4294800" cy="87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200"/>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447" name="Google Shape;447;g23f564b1645_6_309"/>
          <p:cNvSpPr txBox="1"/>
          <p:nvPr>
            <p:ph idx="1" type="subTitle"/>
          </p:nvPr>
        </p:nvSpPr>
        <p:spPr>
          <a:xfrm>
            <a:off x="720000" y="1551952"/>
            <a:ext cx="3434700" cy="1200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48" name="Google Shape;448;g23f564b1645_6_309"/>
          <p:cNvSpPr txBox="1"/>
          <p:nvPr/>
        </p:nvSpPr>
        <p:spPr>
          <a:xfrm>
            <a:off x="720000" y="3295514"/>
            <a:ext cx="4208700" cy="72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400"/>
              <a:buFont typeface="Arial"/>
              <a:buNone/>
            </a:pPr>
            <a:r>
              <a:rPr b="0" i="0" lang="en" sz="1400" u="none" cap="none" strike="noStrike">
                <a:solidFill>
                  <a:schemeClr val="lt1"/>
                </a:solidFill>
                <a:latin typeface="Raleway"/>
                <a:ea typeface="Raleway"/>
                <a:cs typeface="Raleway"/>
                <a:sym typeface="Raleway"/>
              </a:rPr>
              <a:t>CREDITS: This presentation template was created by </a:t>
            </a:r>
            <a:r>
              <a:rPr b="1" i="0" lang="en" sz="1400" u="none" cap="none" strike="noStrike">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b="0" i="0" lang="en" sz="1400" u="none" cap="none" strike="noStrike">
                <a:solidFill>
                  <a:schemeClr val="lt1"/>
                </a:solidFill>
                <a:latin typeface="Raleway"/>
                <a:ea typeface="Raleway"/>
                <a:cs typeface="Raleway"/>
                <a:sym typeface="Raleway"/>
              </a:rPr>
              <a:t>, including icons by </a:t>
            </a:r>
            <a:r>
              <a:rPr b="1" i="0" lang="en" sz="1400" u="none" cap="none" strike="noStrike">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b="0" i="0" lang="en" sz="1400" u="none" cap="none" strike="noStrike">
                <a:solidFill>
                  <a:schemeClr val="lt1"/>
                </a:solidFill>
                <a:latin typeface="Raleway"/>
                <a:ea typeface="Raleway"/>
                <a:cs typeface="Raleway"/>
                <a:sym typeface="Raleway"/>
              </a:rPr>
              <a:t>, and infographics &amp; images by </a:t>
            </a:r>
            <a:r>
              <a:rPr b="1" i="0" lang="en" sz="1400" u="none" cap="none" strike="noStrike">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b="1" i="0" sz="1400" u="none" cap="none" strike="noStrike">
              <a:solidFill>
                <a:schemeClr val="lt1"/>
              </a:solidFill>
              <a:latin typeface="Raleway"/>
              <a:ea typeface="Raleway"/>
              <a:cs typeface="Raleway"/>
              <a:sym typeface="Raleway"/>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
    <p:spTree>
      <p:nvGrpSpPr>
        <p:cNvPr id="449" name="Shape 449"/>
        <p:cNvGrpSpPr/>
        <p:nvPr/>
      </p:nvGrpSpPr>
      <p:grpSpPr>
        <a:xfrm>
          <a:off x="0" y="0"/>
          <a:ext cx="0" cy="0"/>
          <a:chOff x="0" y="0"/>
          <a:chExt cx="0" cy="0"/>
        </a:xfrm>
      </p:grpSpPr>
      <p:sp>
        <p:nvSpPr>
          <p:cNvPr id="450" name="Google Shape;450;g23f564b1645_6_315"/>
          <p:cNvSpPr txBox="1"/>
          <p:nvPr>
            <p:ph idx="1" type="body"/>
          </p:nvPr>
        </p:nvSpPr>
        <p:spPr>
          <a:xfrm>
            <a:off x="711525" y="1855425"/>
            <a:ext cx="3831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451" name="Google Shape;451;g23f564b1645_6_315"/>
          <p:cNvSpPr txBox="1"/>
          <p:nvPr>
            <p:ph idx="2" type="body"/>
          </p:nvPr>
        </p:nvSpPr>
        <p:spPr>
          <a:xfrm>
            <a:off x="4598200" y="1855425"/>
            <a:ext cx="3834300" cy="2743800"/>
          </a:xfrm>
          <a:prstGeom prst="rect">
            <a:avLst/>
          </a:prstGeom>
          <a:noFill/>
          <a:ln>
            <a:noFill/>
          </a:ln>
        </p:spPr>
        <p:txBody>
          <a:bodyPr anchorCtr="0" anchor="t" bIns="91425" lIns="91425" spcFirstLastPara="1" rIns="91425" wrap="square" tIns="91425">
            <a:noAutofit/>
          </a:bodyPr>
          <a:lstStyle>
            <a:lvl1pPr indent="-330200" lvl="0" marL="457200" rtl="0" algn="l">
              <a:lnSpc>
                <a:spcPct val="100000"/>
              </a:lnSpc>
              <a:spcBef>
                <a:spcPts val="300"/>
              </a:spcBef>
              <a:spcAft>
                <a:spcPts val="0"/>
              </a:spcAft>
              <a:buSzPts val="1600"/>
              <a:buFont typeface="Nunito Light"/>
              <a:buChar char="●"/>
              <a:defRPr sz="1200"/>
            </a:lvl1pPr>
            <a:lvl2pPr indent="-330200" lvl="1" marL="914400" rtl="0" algn="l">
              <a:lnSpc>
                <a:spcPct val="100000"/>
              </a:lnSpc>
              <a:spcBef>
                <a:spcPts val="0"/>
              </a:spcBef>
              <a:spcAft>
                <a:spcPts val="0"/>
              </a:spcAft>
              <a:buSzPts val="1600"/>
              <a:buFont typeface="Nunito Light"/>
              <a:buChar char="○"/>
              <a:defRPr sz="1600"/>
            </a:lvl2pPr>
            <a:lvl3pPr indent="-330200" lvl="2" marL="1371600" rtl="0" algn="l">
              <a:lnSpc>
                <a:spcPct val="100000"/>
              </a:lnSpc>
              <a:spcBef>
                <a:spcPts val="0"/>
              </a:spcBef>
              <a:spcAft>
                <a:spcPts val="0"/>
              </a:spcAft>
              <a:buSzPts val="1600"/>
              <a:buFont typeface="Nunito Light"/>
              <a:buChar char="■"/>
              <a:defRPr sz="1600"/>
            </a:lvl3pPr>
            <a:lvl4pPr indent="-330200" lvl="3" marL="1828800" rtl="0" algn="l">
              <a:lnSpc>
                <a:spcPct val="100000"/>
              </a:lnSpc>
              <a:spcBef>
                <a:spcPts val="0"/>
              </a:spcBef>
              <a:spcAft>
                <a:spcPts val="0"/>
              </a:spcAft>
              <a:buSzPts val="1600"/>
              <a:buFont typeface="Nunito Light"/>
              <a:buChar char="●"/>
              <a:defRPr sz="1600"/>
            </a:lvl4pPr>
            <a:lvl5pPr indent="-330200" lvl="4" marL="2286000" rtl="0" algn="l">
              <a:lnSpc>
                <a:spcPct val="100000"/>
              </a:lnSpc>
              <a:spcBef>
                <a:spcPts val="0"/>
              </a:spcBef>
              <a:spcAft>
                <a:spcPts val="0"/>
              </a:spcAft>
              <a:buSzPts val="1600"/>
              <a:buFont typeface="Nunito Light"/>
              <a:buChar char="○"/>
              <a:defRPr sz="1600"/>
            </a:lvl5pPr>
            <a:lvl6pPr indent="-330200" lvl="5" marL="2743200" rtl="0" algn="l">
              <a:lnSpc>
                <a:spcPct val="100000"/>
              </a:lnSpc>
              <a:spcBef>
                <a:spcPts val="0"/>
              </a:spcBef>
              <a:spcAft>
                <a:spcPts val="0"/>
              </a:spcAft>
              <a:buSzPts val="1600"/>
              <a:buFont typeface="Nunito Light"/>
              <a:buChar char="■"/>
              <a:defRPr sz="1600"/>
            </a:lvl6pPr>
            <a:lvl7pPr indent="-330200" lvl="6" marL="3200400" rtl="0" algn="l">
              <a:lnSpc>
                <a:spcPct val="100000"/>
              </a:lnSpc>
              <a:spcBef>
                <a:spcPts val="0"/>
              </a:spcBef>
              <a:spcAft>
                <a:spcPts val="0"/>
              </a:spcAft>
              <a:buSzPts val="1600"/>
              <a:buFont typeface="Nunito Light"/>
              <a:buChar char="●"/>
              <a:defRPr sz="1600"/>
            </a:lvl7pPr>
            <a:lvl8pPr indent="-330200" lvl="7" marL="3657600" rtl="0" algn="l">
              <a:lnSpc>
                <a:spcPct val="100000"/>
              </a:lnSpc>
              <a:spcBef>
                <a:spcPts val="0"/>
              </a:spcBef>
              <a:spcAft>
                <a:spcPts val="0"/>
              </a:spcAft>
              <a:buSzPts val="1600"/>
              <a:buFont typeface="Nunito Light"/>
              <a:buChar char="○"/>
              <a:defRPr sz="1600"/>
            </a:lvl8pPr>
            <a:lvl9pPr indent="-330200" lvl="8" marL="4114800" rtl="0" algn="l">
              <a:lnSpc>
                <a:spcPct val="100000"/>
              </a:lnSpc>
              <a:spcBef>
                <a:spcPts val="0"/>
              </a:spcBef>
              <a:spcAft>
                <a:spcPts val="0"/>
              </a:spcAft>
              <a:buSzPts val="1600"/>
              <a:buFont typeface="Nunito Light"/>
              <a:buChar char="■"/>
              <a:defRPr sz="1600"/>
            </a:lvl9pPr>
          </a:lstStyle>
          <a:p/>
        </p:txBody>
      </p:sp>
      <p:sp>
        <p:nvSpPr>
          <p:cNvPr id="452" name="Google Shape;452;g23f564b1645_6_315"/>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453" name="Google Shape;453;g23f564b1645_6_315"/>
          <p:cNvSpPr txBox="1"/>
          <p:nvPr>
            <p:ph idx="3" type="subTitle"/>
          </p:nvPr>
        </p:nvSpPr>
        <p:spPr>
          <a:xfrm>
            <a:off x="1952250" y="1240536"/>
            <a:ext cx="52395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4" name="Google Shape;454;g23f564b1645_6_315"/>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55" name="Google Shape;455;g23f564b1645_6_315"/>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6" name="Shape 456"/>
        <p:cNvGrpSpPr/>
        <p:nvPr/>
      </p:nvGrpSpPr>
      <p:grpSpPr>
        <a:xfrm>
          <a:off x="0" y="0"/>
          <a:ext cx="0" cy="0"/>
          <a:chOff x="0" y="0"/>
          <a:chExt cx="0" cy="0"/>
        </a:xfrm>
      </p:grpSpPr>
      <p:sp>
        <p:nvSpPr>
          <p:cNvPr id="457" name="Google Shape;457;g23f564b1645_6_322"/>
          <p:cNvSpPr/>
          <p:nvPr/>
        </p:nvSpPr>
        <p:spPr>
          <a:xfrm>
            <a:off x="524399" y="3656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g23f564b1645_6_322"/>
          <p:cNvSpPr/>
          <p:nvPr/>
        </p:nvSpPr>
        <p:spPr>
          <a:xfrm>
            <a:off x="8271901"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59" name="Google Shape;459;g23f564b1645_6_322"/>
          <p:cNvSpPr/>
          <p:nvPr/>
        </p:nvSpPr>
        <p:spPr>
          <a:xfrm>
            <a:off x="524399"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60" name="Google Shape;460;g23f564b1645_6_322"/>
          <p:cNvSpPr txBox="1"/>
          <p:nvPr>
            <p:ph type="title"/>
          </p:nvPr>
        </p:nvSpPr>
        <p:spPr>
          <a:xfrm>
            <a:off x="720000" y="539500"/>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461" name="Google Shape;461;g23f564b1645_6_322"/>
          <p:cNvSpPr txBox="1"/>
          <p:nvPr>
            <p:ph idx="1" type="body"/>
          </p:nvPr>
        </p:nvSpPr>
        <p:spPr>
          <a:xfrm>
            <a:off x="720000" y="1206338"/>
            <a:ext cx="7704000" cy="3145200"/>
          </a:xfrm>
          <a:prstGeom prst="rect">
            <a:avLst/>
          </a:prstGeom>
          <a:noFill/>
          <a:ln>
            <a:noFill/>
          </a:ln>
        </p:spPr>
        <p:txBody>
          <a:bodyPr anchorCtr="0" anchor="ctr" bIns="91425" lIns="91425" spcFirstLastPara="1" rIns="91425" wrap="square" tIns="91425">
            <a:noAutofit/>
          </a:bodyPr>
          <a:lstStyle>
            <a:lvl1pPr indent="-330200" lvl="0" marL="457200" rtl="0" algn="l">
              <a:lnSpc>
                <a:spcPct val="100000"/>
              </a:lnSpc>
              <a:spcBef>
                <a:spcPts val="0"/>
              </a:spcBef>
              <a:spcAft>
                <a:spcPts val="0"/>
              </a:spcAft>
              <a:buClr>
                <a:srgbClr val="434343"/>
              </a:buClr>
              <a:buSzPts val="1600"/>
              <a:buAutoNum type="arabicPeriod"/>
              <a:defRPr sz="1200">
                <a:solidFill>
                  <a:srgbClr val="434343"/>
                </a:solidFill>
              </a:defRPr>
            </a:lvl1pPr>
            <a:lvl2pPr indent="-330200" lvl="1" marL="9144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2pPr>
            <a:lvl3pPr indent="-330200" lvl="2" marL="13716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3pPr>
            <a:lvl4pPr indent="-330200" lvl="3" marL="18288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4pPr>
            <a:lvl5pPr indent="-330200" lvl="4" marL="22860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5pPr>
            <a:lvl6pPr indent="-330200" lvl="5" marL="27432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6pPr>
            <a:lvl7pPr indent="-330200" lvl="6" marL="3200400" rtl="0" algn="l">
              <a:lnSpc>
                <a:spcPct val="100000"/>
              </a:lnSpc>
              <a:spcBef>
                <a:spcPts val="0"/>
              </a:spcBef>
              <a:spcAft>
                <a:spcPts val="0"/>
              </a:spcAft>
              <a:buClr>
                <a:srgbClr val="434343"/>
              </a:buClr>
              <a:buSzPts val="1600"/>
              <a:buFont typeface="Roboto Condensed Light"/>
              <a:buAutoNum type="arabicPeriod"/>
              <a:defRPr sz="1600">
                <a:solidFill>
                  <a:srgbClr val="434343"/>
                </a:solidFill>
              </a:defRPr>
            </a:lvl7pPr>
            <a:lvl8pPr indent="-330200" lvl="7" marL="3657600" rtl="0" algn="l">
              <a:lnSpc>
                <a:spcPct val="100000"/>
              </a:lnSpc>
              <a:spcBef>
                <a:spcPts val="0"/>
              </a:spcBef>
              <a:spcAft>
                <a:spcPts val="0"/>
              </a:spcAft>
              <a:buClr>
                <a:srgbClr val="434343"/>
              </a:buClr>
              <a:buSzPts val="1600"/>
              <a:buFont typeface="Roboto Condensed Light"/>
              <a:buAutoNum type="alphaLcPeriod"/>
              <a:defRPr sz="1600">
                <a:solidFill>
                  <a:srgbClr val="434343"/>
                </a:solidFill>
              </a:defRPr>
            </a:lvl8pPr>
            <a:lvl9pPr indent="-330200" lvl="8" marL="4114800" rtl="0" algn="l">
              <a:lnSpc>
                <a:spcPct val="100000"/>
              </a:lnSpc>
              <a:spcBef>
                <a:spcPts val="0"/>
              </a:spcBef>
              <a:spcAft>
                <a:spcPts val="0"/>
              </a:spcAft>
              <a:buClr>
                <a:srgbClr val="434343"/>
              </a:buClr>
              <a:buSzPts val="1600"/>
              <a:buFont typeface="Roboto Condensed Light"/>
              <a:buAutoNum type="romanLcPeriod"/>
              <a:defRPr sz="1600">
                <a:solidFill>
                  <a:srgbClr val="434343"/>
                </a:solidFill>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2" name="Shape 462"/>
        <p:cNvGrpSpPr/>
        <p:nvPr/>
      </p:nvGrpSpPr>
      <p:grpSpPr>
        <a:xfrm>
          <a:off x="0" y="0"/>
          <a:ext cx="0" cy="0"/>
          <a:chOff x="0" y="0"/>
          <a:chExt cx="0" cy="0"/>
        </a:xfrm>
      </p:grpSpPr>
      <p:sp>
        <p:nvSpPr>
          <p:cNvPr id="463" name="Google Shape;463;g23f564b1645_6_328"/>
          <p:cNvSpPr txBox="1"/>
          <p:nvPr>
            <p:ph type="title"/>
          </p:nvPr>
        </p:nvSpPr>
        <p:spPr>
          <a:xfrm>
            <a:off x="1075800" y="1307100"/>
            <a:ext cx="6992400" cy="2529300"/>
          </a:xfrm>
          <a:prstGeom prst="rect">
            <a:avLst/>
          </a:prstGeom>
          <a:noFill/>
          <a:ln>
            <a:noFill/>
          </a:ln>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464" name="Shape 464"/>
        <p:cNvGrpSpPr/>
        <p:nvPr/>
      </p:nvGrpSpPr>
      <p:grpSpPr>
        <a:xfrm>
          <a:off x="0" y="0"/>
          <a:ext cx="0" cy="0"/>
          <a:chOff x="0" y="0"/>
          <a:chExt cx="0" cy="0"/>
        </a:xfrm>
      </p:grpSpPr>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1">
    <p:spTree>
      <p:nvGrpSpPr>
        <p:cNvPr id="465" name="Shape 465"/>
        <p:cNvGrpSpPr/>
        <p:nvPr/>
      </p:nvGrpSpPr>
      <p:grpSpPr>
        <a:xfrm>
          <a:off x="0" y="0"/>
          <a:ext cx="0" cy="0"/>
          <a:chOff x="0" y="0"/>
          <a:chExt cx="0" cy="0"/>
        </a:xfrm>
      </p:grpSpPr>
      <p:sp>
        <p:nvSpPr>
          <p:cNvPr id="466" name="Google Shape;466;g23f564b1645_6_331"/>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g23f564b1645_6_331"/>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68" name="Google Shape;468;g23f564b1645_6_331"/>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69" name="Google Shape;469;g23f564b1645_6_331"/>
          <p:cNvSpPr txBox="1"/>
          <p:nvPr>
            <p:ph type="title"/>
          </p:nvPr>
        </p:nvSpPr>
        <p:spPr>
          <a:xfrm>
            <a:off x="3895863" y="539496"/>
            <a:ext cx="462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70" name="Shape 470"/>
        <p:cNvGrpSpPr/>
        <p:nvPr/>
      </p:nvGrpSpPr>
      <p:grpSpPr>
        <a:xfrm>
          <a:off x="0" y="0"/>
          <a:ext cx="0" cy="0"/>
          <a:chOff x="0" y="0"/>
          <a:chExt cx="0" cy="0"/>
        </a:xfrm>
      </p:grpSpPr>
      <p:sp>
        <p:nvSpPr>
          <p:cNvPr id="471" name="Google Shape;471;g23f564b1645_6_336"/>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72" name="Google Shape;472;g23f564b1645_6_336"/>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1_1">
    <p:spTree>
      <p:nvGrpSpPr>
        <p:cNvPr id="51" name="Shape 51"/>
        <p:cNvGrpSpPr/>
        <p:nvPr/>
      </p:nvGrpSpPr>
      <p:grpSpPr>
        <a:xfrm>
          <a:off x="0" y="0"/>
          <a:ext cx="0" cy="0"/>
          <a:chOff x="0" y="0"/>
          <a:chExt cx="0" cy="0"/>
        </a:xfrm>
      </p:grpSpPr>
      <p:sp>
        <p:nvSpPr>
          <p:cNvPr id="52" name="Google Shape;52;p70"/>
          <p:cNvSpPr/>
          <p:nvPr/>
        </p:nvSpPr>
        <p:spPr>
          <a:xfrm flipH="1">
            <a:off x="529975" y="367350"/>
            <a:ext cx="8095200" cy="44088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70"/>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4" name="Google Shape;54;p70"/>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5" name="Google Shape;55;p70"/>
          <p:cNvSpPr txBox="1"/>
          <p:nvPr>
            <p:ph type="title"/>
          </p:nvPr>
        </p:nvSpPr>
        <p:spPr>
          <a:xfrm>
            <a:off x="717750" y="539500"/>
            <a:ext cx="77085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1"/>
        </a:solidFill>
      </p:bgPr>
    </p:bg>
    <p:spTree>
      <p:nvGrpSpPr>
        <p:cNvPr id="473" name="Shape 473"/>
        <p:cNvGrpSpPr/>
        <p:nvPr/>
      </p:nvGrpSpPr>
      <p:grpSpPr>
        <a:xfrm>
          <a:off x="0" y="0"/>
          <a:ext cx="0" cy="0"/>
          <a:chOff x="0" y="0"/>
          <a:chExt cx="0" cy="0"/>
        </a:xfrm>
      </p:grpSpPr>
      <p:sp>
        <p:nvSpPr>
          <p:cNvPr id="474" name="Google Shape;474;g23f564b1645_6_339"/>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475" name="Google Shape;475;g23f564b1645_6_339"/>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79" name="Shape 479"/>
        <p:cNvGrpSpPr/>
        <p:nvPr/>
      </p:nvGrpSpPr>
      <p:grpSpPr>
        <a:xfrm>
          <a:off x="0" y="0"/>
          <a:ext cx="0" cy="0"/>
          <a:chOff x="0" y="0"/>
          <a:chExt cx="0" cy="0"/>
        </a:xfrm>
      </p:grpSpPr>
      <p:sp>
        <p:nvSpPr>
          <p:cNvPr id="480" name="Google Shape;480;g23f564b1645_6_762"/>
          <p:cNvSpPr txBox="1"/>
          <p:nvPr>
            <p:ph type="ctrTitle"/>
          </p:nvPr>
        </p:nvSpPr>
        <p:spPr>
          <a:xfrm>
            <a:off x="759235" y="1150647"/>
            <a:ext cx="4144200" cy="2157900"/>
          </a:xfrm>
          <a:prstGeom prst="rect">
            <a:avLst/>
          </a:prstGeom>
          <a:noFill/>
          <a:ln>
            <a:noFill/>
          </a:ln>
        </p:spPr>
        <p:txBody>
          <a:bodyPr anchorCtr="0" anchor="b" bIns="91425" lIns="91425" spcFirstLastPara="1" rIns="91425" wrap="square" tIns="91425">
            <a:noAutofit/>
          </a:bodyPr>
          <a:lstStyle>
            <a:lvl1pPr lvl="0" rtl="0" algn="l">
              <a:lnSpc>
                <a:spcPct val="80000"/>
              </a:lnSpc>
              <a:spcBef>
                <a:spcPts val="0"/>
              </a:spcBef>
              <a:spcAft>
                <a:spcPts val="0"/>
              </a:spcAft>
              <a:buClr>
                <a:srgbClr val="191919"/>
              </a:buClr>
              <a:buSzPts val="5200"/>
              <a:buNone/>
              <a:defRPr b="0" sz="4900">
                <a:solidFill>
                  <a:schemeClr val="lt1"/>
                </a:solidFill>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481" name="Google Shape;481;g23f564b1645_6_762"/>
          <p:cNvSpPr txBox="1"/>
          <p:nvPr>
            <p:ph idx="1" type="subTitle"/>
          </p:nvPr>
        </p:nvSpPr>
        <p:spPr>
          <a:xfrm>
            <a:off x="814099" y="3431765"/>
            <a:ext cx="4270200" cy="548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2" name="Shape 482"/>
        <p:cNvGrpSpPr/>
        <p:nvPr/>
      </p:nvGrpSpPr>
      <p:grpSpPr>
        <a:xfrm>
          <a:off x="0" y="0"/>
          <a:ext cx="0" cy="0"/>
          <a:chOff x="0" y="0"/>
          <a:chExt cx="0" cy="0"/>
        </a:xfrm>
      </p:grpSpPr>
      <p:sp>
        <p:nvSpPr>
          <p:cNvPr id="483" name="Google Shape;483;g23f564b1645_6_765"/>
          <p:cNvSpPr txBox="1"/>
          <p:nvPr>
            <p:ph type="title"/>
          </p:nvPr>
        </p:nvSpPr>
        <p:spPr>
          <a:xfrm>
            <a:off x="2571750" y="1608150"/>
            <a:ext cx="4019100" cy="1007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7000">
                <a:solidFill>
                  <a:schemeClr val="lt1"/>
                </a:solidFill>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484" name="Google Shape;484;g23f564b1645_6_765"/>
          <p:cNvSpPr txBox="1"/>
          <p:nvPr>
            <p:ph idx="1" type="subTitle"/>
          </p:nvPr>
        </p:nvSpPr>
        <p:spPr>
          <a:xfrm>
            <a:off x="2135550" y="2734350"/>
            <a:ext cx="48729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85" name="Shape 485"/>
        <p:cNvGrpSpPr/>
        <p:nvPr/>
      </p:nvGrpSpPr>
      <p:grpSpPr>
        <a:xfrm>
          <a:off x="0" y="0"/>
          <a:ext cx="0" cy="0"/>
          <a:chOff x="0" y="0"/>
          <a:chExt cx="0" cy="0"/>
        </a:xfrm>
      </p:grpSpPr>
      <p:sp>
        <p:nvSpPr>
          <p:cNvPr id="486" name="Google Shape;486;g23f564b1645_6_768"/>
          <p:cNvSpPr txBox="1"/>
          <p:nvPr>
            <p:ph type="title"/>
          </p:nvPr>
        </p:nvSpPr>
        <p:spPr>
          <a:xfrm flipH="1">
            <a:off x="6373368" y="1323434"/>
            <a:ext cx="12069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87" name="Google Shape;487;g23f564b1645_6_768"/>
          <p:cNvSpPr txBox="1"/>
          <p:nvPr>
            <p:ph idx="1" type="subTitle"/>
          </p:nvPr>
        </p:nvSpPr>
        <p:spPr>
          <a:xfrm flipH="1">
            <a:off x="4868270" y="1676448"/>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8" name="Google Shape;488;g23f564b1645_6_768"/>
          <p:cNvSpPr txBox="1"/>
          <p:nvPr>
            <p:ph idx="2" type="title"/>
          </p:nvPr>
        </p:nvSpPr>
        <p:spPr>
          <a:xfrm flipH="1">
            <a:off x="6372175" y="2505459"/>
            <a:ext cx="12078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89" name="Google Shape;489;g23f564b1645_6_768"/>
          <p:cNvSpPr txBox="1"/>
          <p:nvPr>
            <p:ph idx="3" type="subTitle"/>
          </p:nvPr>
        </p:nvSpPr>
        <p:spPr>
          <a:xfrm flipH="1">
            <a:off x="4868270" y="286311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0" name="Google Shape;490;g23f564b1645_6_768"/>
          <p:cNvSpPr txBox="1"/>
          <p:nvPr>
            <p:ph idx="4" type="title"/>
          </p:nvPr>
        </p:nvSpPr>
        <p:spPr>
          <a:xfrm flipH="1">
            <a:off x="5692378" y="3687459"/>
            <a:ext cx="1887600" cy="365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491" name="Google Shape;491;g23f564b1645_6_768"/>
          <p:cNvSpPr txBox="1"/>
          <p:nvPr>
            <p:ph idx="5" type="subTitle"/>
          </p:nvPr>
        </p:nvSpPr>
        <p:spPr>
          <a:xfrm flipH="1">
            <a:off x="4868270" y="4047667"/>
            <a:ext cx="2711700" cy="484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2" name="Google Shape;492;g23f564b1645_6_768"/>
          <p:cNvSpPr txBox="1"/>
          <p:nvPr>
            <p:ph idx="6" type="title"/>
          </p:nvPr>
        </p:nvSpPr>
        <p:spPr>
          <a:xfrm flipH="1">
            <a:off x="7511113" y="1323434"/>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493" name="Google Shape;493;g23f564b1645_6_768"/>
          <p:cNvSpPr txBox="1"/>
          <p:nvPr>
            <p:ph idx="7" type="title"/>
          </p:nvPr>
        </p:nvSpPr>
        <p:spPr>
          <a:xfrm flipH="1">
            <a:off x="7511113" y="3687462"/>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494" name="Google Shape;494;g23f564b1645_6_768"/>
          <p:cNvSpPr txBox="1"/>
          <p:nvPr>
            <p:ph idx="8" type="title"/>
          </p:nvPr>
        </p:nvSpPr>
        <p:spPr>
          <a:xfrm flipH="1">
            <a:off x="7511113" y="2505448"/>
            <a:ext cx="5487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495" name="Google Shape;495;g23f564b1645_6_768"/>
          <p:cNvSpPr txBox="1"/>
          <p:nvPr>
            <p:ph idx="9" type="title"/>
          </p:nvPr>
        </p:nvSpPr>
        <p:spPr>
          <a:xfrm>
            <a:off x="4614162" y="539500"/>
            <a:ext cx="3696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spTree>
      <p:nvGrpSpPr>
        <p:cNvPr id="496" name="Shape 496"/>
        <p:cNvGrpSpPr/>
        <p:nvPr/>
      </p:nvGrpSpPr>
      <p:grpSpPr>
        <a:xfrm>
          <a:off x="0" y="0"/>
          <a:ext cx="0" cy="0"/>
          <a:chOff x="0" y="0"/>
          <a:chExt cx="0" cy="0"/>
        </a:xfrm>
      </p:grpSpPr>
      <p:sp>
        <p:nvSpPr>
          <p:cNvPr id="497" name="Google Shape;497;g23f564b1645_6_779"/>
          <p:cNvSpPr txBox="1"/>
          <p:nvPr>
            <p:ph type="title"/>
          </p:nvPr>
        </p:nvSpPr>
        <p:spPr>
          <a:xfrm>
            <a:off x="622200" y="539500"/>
            <a:ext cx="4264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498" name="Google Shape;498;g23f564b1645_6_779"/>
          <p:cNvSpPr txBox="1"/>
          <p:nvPr>
            <p:ph idx="1" type="subTitle"/>
          </p:nvPr>
        </p:nvSpPr>
        <p:spPr>
          <a:xfrm>
            <a:off x="970129"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499" name="Google Shape;499;g23f564b1645_6_779"/>
          <p:cNvSpPr txBox="1"/>
          <p:nvPr>
            <p:ph idx="2" type="subTitle"/>
          </p:nvPr>
        </p:nvSpPr>
        <p:spPr>
          <a:xfrm>
            <a:off x="823279"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500" name="Google Shape;500;g23f564b1645_6_779"/>
          <p:cNvSpPr txBox="1"/>
          <p:nvPr>
            <p:ph idx="3" type="subTitle"/>
          </p:nvPr>
        </p:nvSpPr>
        <p:spPr>
          <a:xfrm>
            <a:off x="3037054" y="3159550"/>
            <a:ext cx="15009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Pacifico"/>
              <a:buNone/>
              <a:defRPr b="1" sz="2000">
                <a:latin typeface="Montserrat Alternates"/>
                <a:ea typeface="Montserrat Alternates"/>
                <a:cs typeface="Montserrat Alternates"/>
                <a:sym typeface="Montserrat Alternates"/>
              </a:defRPr>
            </a:lvl1pPr>
            <a:lvl2pPr lvl="1" rtl="0" algn="l">
              <a:lnSpc>
                <a:spcPct val="100000"/>
              </a:lnSpc>
              <a:spcBef>
                <a:spcPts val="0"/>
              </a:spcBef>
              <a:spcAft>
                <a:spcPts val="0"/>
              </a:spcAft>
              <a:buSzPts val="1600"/>
              <a:buFont typeface="Pacifico"/>
              <a:buNone/>
              <a:defRPr>
                <a:latin typeface="Pacifico"/>
                <a:ea typeface="Pacifico"/>
                <a:cs typeface="Pacifico"/>
                <a:sym typeface="Pacifico"/>
              </a:defRPr>
            </a:lvl2pPr>
            <a:lvl3pPr lvl="2" rtl="0" algn="l">
              <a:lnSpc>
                <a:spcPct val="100000"/>
              </a:lnSpc>
              <a:spcBef>
                <a:spcPts val="0"/>
              </a:spcBef>
              <a:spcAft>
                <a:spcPts val="0"/>
              </a:spcAft>
              <a:buSzPts val="1600"/>
              <a:buFont typeface="Pacifico"/>
              <a:buNone/>
              <a:defRPr>
                <a:latin typeface="Pacifico"/>
                <a:ea typeface="Pacifico"/>
                <a:cs typeface="Pacifico"/>
                <a:sym typeface="Pacifico"/>
              </a:defRPr>
            </a:lvl3pPr>
            <a:lvl4pPr lvl="3" rtl="0" algn="l">
              <a:lnSpc>
                <a:spcPct val="100000"/>
              </a:lnSpc>
              <a:spcBef>
                <a:spcPts val="0"/>
              </a:spcBef>
              <a:spcAft>
                <a:spcPts val="0"/>
              </a:spcAft>
              <a:buSzPts val="1600"/>
              <a:buFont typeface="Pacifico"/>
              <a:buNone/>
              <a:defRPr>
                <a:latin typeface="Pacifico"/>
                <a:ea typeface="Pacifico"/>
                <a:cs typeface="Pacifico"/>
                <a:sym typeface="Pacifico"/>
              </a:defRPr>
            </a:lvl4pPr>
            <a:lvl5pPr lvl="4" rtl="0" algn="l">
              <a:lnSpc>
                <a:spcPct val="100000"/>
              </a:lnSpc>
              <a:spcBef>
                <a:spcPts val="0"/>
              </a:spcBef>
              <a:spcAft>
                <a:spcPts val="0"/>
              </a:spcAft>
              <a:buSzPts val="1600"/>
              <a:buFont typeface="Pacifico"/>
              <a:buNone/>
              <a:defRPr>
                <a:latin typeface="Pacifico"/>
                <a:ea typeface="Pacifico"/>
                <a:cs typeface="Pacifico"/>
                <a:sym typeface="Pacifico"/>
              </a:defRPr>
            </a:lvl5pPr>
            <a:lvl6pPr lvl="5" rtl="0" algn="l">
              <a:lnSpc>
                <a:spcPct val="100000"/>
              </a:lnSpc>
              <a:spcBef>
                <a:spcPts val="0"/>
              </a:spcBef>
              <a:spcAft>
                <a:spcPts val="0"/>
              </a:spcAft>
              <a:buSzPts val="1600"/>
              <a:buFont typeface="Pacifico"/>
              <a:buNone/>
              <a:defRPr>
                <a:latin typeface="Pacifico"/>
                <a:ea typeface="Pacifico"/>
                <a:cs typeface="Pacifico"/>
                <a:sym typeface="Pacifico"/>
              </a:defRPr>
            </a:lvl6pPr>
            <a:lvl7pPr lvl="6" rtl="0" algn="l">
              <a:lnSpc>
                <a:spcPct val="100000"/>
              </a:lnSpc>
              <a:spcBef>
                <a:spcPts val="0"/>
              </a:spcBef>
              <a:spcAft>
                <a:spcPts val="0"/>
              </a:spcAft>
              <a:buSzPts val="1600"/>
              <a:buFont typeface="Pacifico"/>
              <a:buNone/>
              <a:defRPr>
                <a:latin typeface="Pacifico"/>
                <a:ea typeface="Pacifico"/>
                <a:cs typeface="Pacifico"/>
                <a:sym typeface="Pacifico"/>
              </a:defRPr>
            </a:lvl7pPr>
            <a:lvl8pPr lvl="7" rtl="0" algn="l">
              <a:lnSpc>
                <a:spcPct val="100000"/>
              </a:lnSpc>
              <a:spcBef>
                <a:spcPts val="0"/>
              </a:spcBef>
              <a:spcAft>
                <a:spcPts val="0"/>
              </a:spcAft>
              <a:buSzPts val="1600"/>
              <a:buFont typeface="Pacifico"/>
              <a:buNone/>
              <a:defRPr>
                <a:latin typeface="Pacifico"/>
                <a:ea typeface="Pacifico"/>
                <a:cs typeface="Pacifico"/>
                <a:sym typeface="Pacifico"/>
              </a:defRPr>
            </a:lvl8pPr>
            <a:lvl9pPr lvl="8" rtl="0" algn="l">
              <a:lnSpc>
                <a:spcPct val="100000"/>
              </a:lnSpc>
              <a:spcBef>
                <a:spcPts val="0"/>
              </a:spcBef>
              <a:spcAft>
                <a:spcPts val="0"/>
              </a:spcAft>
              <a:buSzPts val="1600"/>
              <a:buFont typeface="Pacifico"/>
              <a:buNone/>
              <a:defRPr>
                <a:latin typeface="Pacifico"/>
                <a:ea typeface="Pacifico"/>
                <a:cs typeface="Pacifico"/>
                <a:sym typeface="Pacifico"/>
              </a:defRPr>
            </a:lvl9pPr>
          </a:lstStyle>
          <a:p/>
        </p:txBody>
      </p:sp>
      <p:sp>
        <p:nvSpPr>
          <p:cNvPr id="501" name="Google Shape;501;g23f564b1645_6_779"/>
          <p:cNvSpPr txBox="1"/>
          <p:nvPr>
            <p:ph idx="4" type="subTitle"/>
          </p:nvPr>
        </p:nvSpPr>
        <p:spPr>
          <a:xfrm>
            <a:off x="2890204" y="3511377"/>
            <a:ext cx="17946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
        <p:nvSpPr>
          <p:cNvPr id="502" name="Google Shape;502;g23f564b1645_6_779"/>
          <p:cNvSpPr txBox="1"/>
          <p:nvPr>
            <p:ph idx="5" type="subTitle"/>
          </p:nvPr>
        </p:nvSpPr>
        <p:spPr>
          <a:xfrm>
            <a:off x="697800" y="1500625"/>
            <a:ext cx="4113600" cy="613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600"/>
              <a:buNone/>
              <a:defRPr/>
            </a:lvl3pPr>
            <a:lvl4pPr lvl="3" rtl="0" algn="l">
              <a:lnSpc>
                <a:spcPct val="100000"/>
              </a:lnSpc>
              <a:spcBef>
                <a:spcPts val="0"/>
              </a:spcBef>
              <a:spcAft>
                <a:spcPts val="0"/>
              </a:spcAft>
              <a:buSzPts val="1600"/>
              <a:buNone/>
              <a:defRPr/>
            </a:lvl4pPr>
            <a:lvl5pPr lvl="4" rtl="0" algn="l">
              <a:lnSpc>
                <a:spcPct val="100000"/>
              </a:lnSpc>
              <a:spcBef>
                <a:spcPts val="0"/>
              </a:spcBef>
              <a:spcAft>
                <a:spcPts val="0"/>
              </a:spcAft>
              <a:buSzPts val="1600"/>
              <a:buNone/>
              <a:defRPr/>
            </a:lvl5pPr>
            <a:lvl6pPr lvl="5" rtl="0" algn="l">
              <a:lnSpc>
                <a:spcPct val="100000"/>
              </a:lnSpc>
              <a:spcBef>
                <a:spcPts val="0"/>
              </a:spcBef>
              <a:spcAft>
                <a:spcPts val="0"/>
              </a:spcAft>
              <a:buSzPts val="1600"/>
              <a:buNone/>
              <a:defRPr/>
            </a:lvl6pPr>
            <a:lvl7pPr lvl="6" rtl="0" algn="l">
              <a:lnSpc>
                <a:spcPct val="100000"/>
              </a:lnSpc>
              <a:spcBef>
                <a:spcPts val="0"/>
              </a:spcBef>
              <a:spcAft>
                <a:spcPts val="0"/>
              </a:spcAft>
              <a:buSzPts val="1600"/>
              <a:buNone/>
              <a:defRPr/>
            </a:lvl7pPr>
            <a:lvl8pPr lvl="7" rtl="0" algn="l">
              <a:lnSpc>
                <a:spcPct val="100000"/>
              </a:lnSpc>
              <a:spcBef>
                <a:spcPts val="0"/>
              </a:spcBef>
              <a:spcAft>
                <a:spcPts val="0"/>
              </a:spcAft>
              <a:buSzPts val="1600"/>
              <a:buNone/>
              <a:defRPr/>
            </a:lvl8pPr>
            <a:lvl9pPr lvl="8" rtl="0" algn="l">
              <a:lnSpc>
                <a:spcPct val="100000"/>
              </a:lnSpc>
              <a:spcBef>
                <a:spcPts val="0"/>
              </a:spcBef>
              <a:spcAft>
                <a:spcPts val="0"/>
              </a:spcAft>
              <a:buSzPts val="1600"/>
              <a:buNone/>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03" name="Shape 503"/>
        <p:cNvGrpSpPr/>
        <p:nvPr/>
      </p:nvGrpSpPr>
      <p:grpSpPr>
        <a:xfrm>
          <a:off x="0" y="0"/>
          <a:ext cx="0" cy="0"/>
          <a:chOff x="0" y="0"/>
          <a:chExt cx="0" cy="0"/>
        </a:xfrm>
      </p:grpSpPr>
      <p:sp>
        <p:nvSpPr>
          <p:cNvPr id="504" name="Google Shape;504;g23f564b1645_6_786"/>
          <p:cNvSpPr txBox="1"/>
          <p:nvPr>
            <p:ph type="title"/>
          </p:nvPr>
        </p:nvSpPr>
        <p:spPr>
          <a:xfrm>
            <a:off x="2514300" y="2248625"/>
            <a:ext cx="4115400" cy="82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solidFill>
                  <a:schemeClr val="lt1"/>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505" name="Google Shape;505;g23f564b1645_6_786"/>
          <p:cNvSpPr txBox="1"/>
          <p:nvPr>
            <p:ph idx="2" type="title"/>
          </p:nvPr>
        </p:nvSpPr>
        <p:spPr>
          <a:xfrm>
            <a:off x="4105650" y="1415405"/>
            <a:ext cx="932700" cy="93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6000"/>
              <a:buNone/>
              <a:defRPr sz="4500">
                <a:solidFill>
                  <a:schemeClr val="lt1"/>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506" name="Google Shape;506;g23f564b1645_6_786"/>
          <p:cNvSpPr txBox="1"/>
          <p:nvPr>
            <p:ph idx="1" type="subTitle"/>
          </p:nvPr>
        </p:nvSpPr>
        <p:spPr>
          <a:xfrm>
            <a:off x="2353650" y="3358445"/>
            <a:ext cx="44367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solidFill>
                  <a:schemeClr val="lt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7" name="Shape 507"/>
        <p:cNvGrpSpPr/>
        <p:nvPr/>
      </p:nvGrpSpPr>
      <p:grpSpPr>
        <a:xfrm>
          <a:off x="0" y="0"/>
          <a:ext cx="0" cy="0"/>
          <a:chOff x="0" y="0"/>
          <a:chExt cx="0" cy="0"/>
        </a:xfrm>
      </p:grpSpPr>
      <p:sp>
        <p:nvSpPr>
          <p:cNvPr id="508" name="Google Shape;508;g23f564b1645_6_790"/>
          <p:cNvSpPr/>
          <p:nvPr/>
        </p:nvSpPr>
        <p:spPr>
          <a:xfrm>
            <a:off x="524400"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g23f564b1645_6_790"/>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510" name="Google Shape;510;g23f564b1645_6_790"/>
          <p:cNvSpPr/>
          <p:nvPr/>
        </p:nvSpPr>
        <p:spPr>
          <a:xfrm>
            <a:off x="8277475"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11" name="Google Shape;511;g23f564b1645_6_790"/>
          <p:cNvSpPr/>
          <p:nvPr/>
        </p:nvSpPr>
        <p:spPr>
          <a:xfrm>
            <a:off x="524400"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2" name="Shape 512"/>
        <p:cNvGrpSpPr/>
        <p:nvPr/>
      </p:nvGrpSpPr>
      <p:grpSpPr>
        <a:xfrm>
          <a:off x="0" y="0"/>
          <a:ext cx="0" cy="0"/>
          <a:chOff x="0" y="0"/>
          <a:chExt cx="0" cy="0"/>
        </a:xfrm>
      </p:grpSpPr>
      <p:sp>
        <p:nvSpPr>
          <p:cNvPr id="513" name="Google Shape;513;g23f564b1645_6_795"/>
          <p:cNvSpPr txBox="1"/>
          <p:nvPr>
            <p:ph type="title"/>
          </p:nvPr>
        </p:nvSpPr>
        <p:spPr>
          <a:xfrm>
            <a:off x="713225" y="3286475"/>
            <a:ext cx="4338000" cy="1032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atin typeface="Montserrat Alternates SemiBold"/>
                <a:ea typeface="Montserrat Alternates SemiBold"/>
                <a:cs typeface="Montserrat Alternates SemiBold"/>
                <a:sym typeface="Montserrat Alternates SemiBold"/>
              </a:defRPr>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514" name="Shape 514"/>
        <p:cNvGrpSpPr/>
        <p:nvPr/>
      </p:nvGrpSpPr>
      <p:grpSpPr>
        <a:xfrm>
          <a:off x="0" y="0"/>
          <a:ext cx="0" cy="0"/>
          <a:chOff x="0" y="0"/>
          <a:chExt cx="0" cy="0"/>
        </a:xfrm>
      </p:grpSpPr>
      <p:sp>
        <p:nvSpPr>
          <p:cNvPr id="515" name="Google Shape;515;g23f564b1645_6_797"/>
          <p:cNvSpPr txBox="1"/>
          <p:nvPr>
            <p:ph type="title"/>
          </p:nvPr>
        </p:nvSpPr>
        <p:spPr>
          <a:xfrm>
            <a:off x="5870429" y="149591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16" name="Google Shape;516;g23f564b1645_6_797"/>
          <p:cNvSpPr txBox="1"/>
          <p:nvPr>
            <p:ph idx="1" type="subTitle"/>
          </p:nvPr>
        </p:nvSpPr>
        <p:spPr>
          <a:xfrm>
            <a:off x="5870429" y="186115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7" name="Google Shape;517;g23f564b1645_6_797"/>
          <p:cNvSpPr txBox="1"/>
          <p:nvPr>
            <p:ph idx="2" type="title"/>
          </p:nvPr>
        </p:nvSpPr>
        <p:spPr>
          <a:xfrm>
            <a:off x="5870429" y="3314866"/>
            <a:ext cx="2305500" cy="365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18" name="Google Shape;518;g23f564b1645_6_797"/>
          <p:cNvSpPr txBox="1"/>
          <p:nvPr>
            <p:ph idx="3" type="subTitle"/>
          </p:nvPr>
        </p:nvSpPr>
        <p:spPr>
          <a:xfrm>
            <a:off x="5870429" y="3680101"/>
            <a:ext cx="2305500" cy="680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9" name="Google Shape;519;g23f564b1645_6_797"/>
          <p:cNvSpPr txBox="1"/>
          <p:nvPr>
            <p:ph idx="4" type="title"/>
          </p:nvPr>
        </p:nvSpPr>
        <p:spPr>
          <a:xfrm>
            <a:off x="4557760" y="179897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520" name="Google Shape;520;g23f564b1645_6_797"/>
          <p:cNvSpPr txBox="1"/>
          <p:nvPr>
            <p:ph idx="5" type="title"/>
          </p:nvPr>
        </p:nvSpPr>
        <p:spPr>
          <a:xfrm>
            <a:off x="4560885" y="3617927"/>
            <a:ext cx="922800" cy="447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521" name="Google Shape;521;g23f564b1645_6_797"/>
          <p:cNvSpPr txBox="1"/>
          <p:nvPr>
            <p:ph idx="6" type="title"/>
          </p:nvPr>
        </p:nvSpPr>
        <p:spPr>
          <a:xfrm>
            <a:off x="3871875" y="539496"/>
            <a:ext cx="45588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1_1">
    <p:spTree>
      <p:nvGrpSpPr>
        <p:cNvPr id="522" name="Shape 522"/>
        <p:cNvGrpSpPr/>
        <p:nvPr/>
      </p:nvGrpSpPr>
      <p:grpSpPr>
        <a:xfrm>
          <a:off x="0" y="0"/>
          <a:ext cx="0" cy="0"/>
          <a:chOff x="0" y="0"/>
          <a:chExt cx="0" cy="0"/>
        </a:xfrm>
      </p:grpSpPr>
      <p:sp>
        <p:nvSpPr>
          <p:cNvPr id="523" name="Google Shape;523;g23f564b1645_6_805"/>
          <p:cNvSpPr/>
          <p:nvPr/>
        </p:nvSpPr>
        <p:spPr>
          <a:xfrm flipH="1">
            <a:off x="529975" y="367350"/>
            <a:ext cx="80952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g23f564b1645_6_805"/>
          <p:cNvSpPr/>
          <p:nvPr/>
        </p:nvSpPr>
        <p:spPr>
          <a:xfrm flipH="1">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25" name="Google Shape;525;g23f564b1645_6_805"/>
          <p:cNvSpPr/>
          <p:nvPr/>
        </p:nvSpPr>
        <p:spPr>
          <a:xfrm flipH="1">
            <a:off x="8277475" y="44284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526" name="Google Shape;526;g23f564b1645_6_805"/>
          <p:cNvSpPr txBox="1"/>
          <p:nvPr>
            <p:ph type="title"/>
          </p:nvPr>
        </p:nvSpPr>
        <p:spPr>
          <a:xfrm>
            <a:off x="717750" y="539500"/>
            <a:ext cx="7708500" cy="4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0.xml"/><Relationship Id="rId22" Type="http://schemas.openxmlformats.org/officeDocument/2006/relationships/slideLayout" Target="../slideLayouts/slideLayout52.xml"/><Relationship Id="rId21" Type="http://schemas.openxmlformats.org/officeDocument/2006/relationships/slideLayout" Target="../slideLayouts/slideLayout51.xml"/><Relationship Id="rId24" Type="http://schemas.openxmlformats.org/officeDocument/2006/relationships/slideLayout" Target="../slideLayouts/slideLayout54.xml"/><Relationship Id="rId23" Type="http://schemas.openxmlformats.org/officeDocument/2006/relationships/slideLayout" Target="../slideLayouts/slideLayout53.xml"/><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26" Type="http://schemas.openxmlformats.org/officeDocument/2006/relationships/slideLayout" Target="../slideLayouts/slideLayout56.xml"/><Relationship Id="rId25" Type="http://schemas.openxmlformats.org/officeDocument/2006/relationships/slideLayout" Target="../slideLayouts/slideLayout55.xml"/><Relationship Id="rId28" Type="http://schemas.openxmlformats.org/officeDocument/2006/relationships/slideLayout" Target="../slideLayouts/slideLayout58.xml"/><Relationship Id="rId27" Type="http://schemas.openxmlformats.org/officeDocument/2006/relationships/slideLayout" Target="../slideLayouts/slideLayout57.xml"/><Relationship Id="rId5" Type="http://schemas.openxmlformats.org/officeDocument/2006/relationships/slideLayout" Target="../slideLayouts/slideLayout35.xml"/><Relationship Id="rId6" Type="http://schemas.openxmlformats.org/officeDocument/2006/relationships/slideLayout" Target="../slideLayouts/slideLayout36.xml"/><Relationship Id="rId29" Type="http://schemas.openxmlformats.org/officeDocument/2006/relationships/slideLayout" Target="../slideLayouts/slideLayout59.xml"/><Relationship Id="rId7" Type="http://schemas.openxmlformats.org/officeDocument/2006/relationships/slideLayout" Target="../slideLayouts/slideLayout37.xml"/><Relationship Id="rId8" Type="http://schemas.openxmlformats.org/officeDocument/2006/relationships/slideLayout" Target="../slideLayouts/slideLayout38.xml"/><Relationship Id="rId31" Type="http://schemas.openxmlformats.org/officeDocument/2006/relationships/theme" Target="../theme/theme5.xml"/><Relationship Id="rId30" Type="http://schemas.openxmlformats.org/officeDocument/2006/relationships/slideLayout" Target="../slideLayouts/slideLayout60.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slideLayout" Target="../slideLayouts/slideLayout47.xml"/><Relationship Id="rId16" Type="http://schemas.openxmlformats.org/officeDocument/2006/relationships/slideLayout" Target="../slideLayouts/slideLayout46.xml"/><Relationship Id="rId19" Type="http://schemas.openxmlformats.org/officeDocument/2006/relationships/slideLayout" Target="../slideLayouts/slideLayout49.xml"/><Relationship Id="rId18" Type="http://schemas.openxmlformats.org/officeDocument/2006/relationships/slideLayout" Target="../slideLayouts/slideLayout4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80.xml"/><Relationship Id="rId22" Type="http://schemas.openxmlformats.org/officeDocument/2006/relationships/slideLayout" Target="../slideLayouts/slideLayout82.xml"/><Relationship Id="rId21" Type="http://schemas.openxmlformats.org/officeDocument/2006/relationships/slideLayout" Target="../slideLayouts/slideLayout81.xml"/><Relationship Id="rId24" Type="http://schemas.openxmlformats.org/officeDocument/2006/relationships/slideLayout" Target="../slideLayouts/slideLayout84.xml"/><Relationship Id="rId23" Type="http://schemas.openxmlformats.org/officeDocument/2006/relationships/slideLayout" Target="../slideLayouts/slideLayout83.xml"/><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9" Type="http://schemas.openxmlformats.org/officeDocument/2006/relationships/slideLayout" Target="../slideLayouts/slideLayout69.xml"/><Relationship Id="rId26" Type="http://schemas.openxmlformats.org/officeDocument/2006/relationships/slideLayout" Target="../slideLayouts/slideLayout86.xml"/><Relationship Id="rId25" Type="http://schemas.openxmlformats.org/officeDocument/2006/relationships/slideLayout" Target="../slideLayouts/slideLayout85.xml"/><Relationship Id="rId28" Type="http://schemas.openxmlformats.org/officeDocument/2006/relationships/slideLayout" Target="../slideLayouts/slideLayout88.xml"/><Relationship Id="rId27" Type="http://schemas.openxmlformats.org/officeDocument/2006/relationships/slideLayout" Target="../slideLayouts/slideLayout87.xml"/><Relationship Id="rId5" Type="http://schemas.openxmlformats.org/officeDocument/2006/relationships/slideLayout" Target="../slideLayouts/slideLayout65.xml"/><Relationship Id="rId6" Type="http://schemas.openxmlformats.org/officeDocument/2006/relationships/slideLayout" Target="../slideLayouts/slideLayout66.xml"/><Relationship Id="rId29" Type="http://schemas.openxmlformats.org/officeDocument/2006/relationships/slideLayout" Target="../slideLayouts/slideLayout89.xml"/><Relationship Id="rId7" Type="http://schemas.openxmlformats.org/officeDocument/2006/relationships/slideLayout" Target="../slideLayouts/slideLayout67.xml"/><Relationship Id="rId8" Type="http://schemas.openxmlformats.org/officeDocument/2006/relationships/slideLayout" Target="../slideLayouts/slideLayout68.xml"/><Relationship Id="rId31" Type="http://schemas.openxmlformats.org/officeDocument/2006/relationships/theme" Target="../theme/theme4.xml"/><Relationship Id="rId30" Type="http://schemas.openxmlformats.org/officeDocument/2006/relationships/slideLayout" Target="../slideLayouts/slideLayout90.xml"/><Relationship Id="rId11" Type="http://schemas.openxmlformats.org/officeDocument/2006/relationships/slideLayout" Target="../slideLayouts/slideLayout71.xml"/><Relationship Id="rId10" Type="http://schemas.openxmlformats.org/officeDocument/2006/relationships/slideLayout" Target="../slideLayouts/slideLayout70.xml"/><Relationship Id="rId13" Type="http://schemas.openxmlformats.org/officeDocument/2006/relationships/slideLayout" Target="../slideLayouts/slideLayout73.xml"/><Relationship Id="rId12" Type="http://schemas.openxmlformats.org/officeDocument/2006/relationships/slideLayout" Target="../slideLayouts/slideLayout72.xml"/><Relationship Id="rId15" Type="http://schemas.openxmlformats.org/officeDocument/2006/relationships/slideLayout" Target="../slideLayouts/slideLayout75.xml"/><Relationship Id="rId14" Type="http://schemas.openxmlformats.org/officeDocument/2006/relationships/slideLayout" Target="../slideLayouts/slideLayout74.xml"/><Relationship Id="rId17" Type="http://schemas.openxmlformats.org/officeDocument/2006/relationships/slideLayout" Target="../slideLayouts/slideLayout77.xml"/><Relationship Id="rId16" Type="http://schemas.openxmlformats.org/officeDocument/2006/relationships/slideLayout" Target="../slideLayouts/slideLayout76.xml"/><Relationship Id="rId19" Type="http://schemas.openxmlformats.org/officeDocument/2006/relationships/slideLayout" Target="../slideLayouts/slideLayout79.xml"/><Relationship Id="rId18" Type="http://schemas.openxmlformats.org/officeDocument/2006/relationships/slideLayout" Target="../slideLayouts/slideLayout78.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110.xml"/><Relationship Id="rId22" Type="http://schemas.openxmlformats.org/officeDocument/2006/relationships/slideLayout" Target="../slideLayouts/slideLayout112.xml"/><Relationship Id="rId21" Type="http://schemas.openxmlformats.org/officeDocument/2006/relationships/slideLayout" Target="../slideLayouts/slideLayout111.xml"/><Relationship Id="rId24" Type="http://schemas.openxmlformats.org/officeDocument/2006/relationships/slideLayout" Target="../slideLayouts/slideLayout114.xml"/><Relationship Id="rId23" Type="http://schemas.openxmlformats.org/officeDocument/2006/relationships/slideLayout" Target="../slideLayouts/slideLayout113.xml"/><Relationship Id="rId1" Type="http://schemas.openxmlformats.org/officeDocument/2006/relationships/slideLayout" Target="../slideLayouts/slideLayout91.xml"/><Relationship Id="rId2" Type="http://schemas.openxmlformats.org/officeDocument/2006/relationships/slideLayout" Target="../slideLayouts/slideLayout92.xml"/><Relationship Id="rId3" Type="http://schemas.openxmlformats.org/officeDocument/2006/relationships/slideLayout" Target="../slideLayouts/slideLayout93.xml"/><Relationship Id="rId4" Type="http://schemas.openxmlformats.org/officeDocument/2006/relationships/slideLayout" Target="../slideLayouts/slideLayout94.xml"/><Relationship Id="rId9" Type="http://schemas.openxmlformats.org/officeDocument/2006/relationships/slideLayout" Target="../slideLayouts/slideLayout99.xml"/><Relationship Id="rId26" Type="http://schemas.openxmlformats.org/officeDocument/2006/relationships/slideLayout" Target="../slideLayouts/slideLayout116.xml"/><Relationship Id="rId25" Type="http://schemas.openxmlformats.org/officeDocument/2006/relationships/slideLayout" Target="../slideLayouts/slideLayout115.xml"/><Relationship Id="rId28" Type="http://schemas.openxmlformats.org/officeDocument/2006/relationships/slideLayout" Target="../slideLayouts/slideLayout118.xml"/><Relationship Id="rId27" Type="http://schemas.openxmlformats.org/officeDocument/2006/relationships/slideLayout" Target="../slideLayouts/slideLayout117.xml"/><Relationship Id="rId5" Type="http://schemas.openxmlformats.org/officeDocument/2006/relationships/slideLayout" Target="../slideLayouts/slideLayout95.xml"/><Relationship Id="rId6" Type="http://schemas.openxmlformats.org/officeDocument/2006/relationships/slideLayout" Target="../slideLayouts/slideLayout96.xml"/><Relationship Id="rId29" Type="http://schemas.openxmlformats.org/officeDocument/2006/relationships/slideLayout" Target="../slideLayouts/slideLayout119.xml"/><Relationship Id="rId7" Type="http://schemas.openxmlformats.org/officeDocument/2006/relationships/slideLayout" Target="../slideLayouts/slideLayout97.xml"/><Relationship Id="rId8" Type="http://schemas.openxmlformats.org/officeDocument/2006/relationships/slideLayout" Target="../slideLayouts/slideLayout98.xml"/><Relationship Id="rId31" Type="http://schemas.openxmlformats.org/officeDocument/2006/relationships/theme" Target="../theme/theme1.xml"/><Relationship Id="rId30" Type="http://schemas.openxmlformats.org/officeDocument/2006/relationships/slideLayout" Target="../slideLayouts/slideLayout120.xml"/><Relationship Id="rId11" Type="http://schemas.openxmlformats.org/officeDocument/2006/relationships/slideLayout" Target="../slideLayouts/slideLayout101.xml"/><Relationship Id="rId10" Type="http://schemas.openxmlformats.org/officeDocument/2006/relationships/slideLayout" Target="../slideLayouts/slideLayout100.xml"/><Relationship Id="rId13" Type="http://schemas.openxmlformats.org/officeDocument/2006/relationships/slideLayout" Target="../slideLayouts/slideLayout103.xml"/><Relationship Id="rId12" Type="http://schemas.openxmlformats.org/officeDocument/2006/relationships/slideLayout" Target="../slideLayouts/slideLayout102.xml"/><Relationship Id="rId15" Type="http://schemas.openxmlformats.org/officeDocument/2006/relationships/slideLayout" Target="../slideLayouts/slideLayout105.xml"/><Relationship Id="rId14" Type="http://schemas.openxmlformats.org/officeDocument/2006/relationships/slideLayout" Target="../slideLayouts/slideLayout104.xml"/><Relationship Id="rId17" Type="http://schemas.openxmlformats.org/officeDocument/2006/relationships/slideLayout" Target="../slideLayouts/slideLayout107.xml"/><Relationship Id="rId16" Type="http://schemas.openxmlformats.org/officeDocument/2006/relationships/slideLayout" Target="../slideLayouts/slideLayout106.xml"/><Relationship Id="rId19" Type="http://schemas.openxmlformats.org/officeDocument/2006/relationships/slideLayout" Target="../slideLayouts/slideLayout109.xml"/><Relationship Id="rId18"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61"/>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Montserrat Alternates"/>
              <a:buNone/>
              <a:defRPr b="1" i="0" sz="2800" u="none" cap="none" strike="noStrike">
                <a:solidFill>
                  <a:schemeClr val="lt1"/>
                </a:solidFill>
                <a:latin typeface="Montserrat Alternates"/>
                <a:ea typeface="Montserrat Alternates"/>
                <a:cs typeface="Montserrat Alternates"/>
                <a:sym typeface="Montserrat Alternates"/>
              </a:defRPr>
            </a:lvl1pPr>
            <a:lvl2pPr lvl="1"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2pPr>
            <a:lvl3pPr lvl="2"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3pPr>
            <a:lvl4pPr lvl="3"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4pPr>
            <a:lvl5pPr lvl="4"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5pPr>
            <a:lvl6pPr lvl="5"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6pPr>
            <a:lvl7pPr lvl="6"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7pPr>
            <a:lvl8pPr lvl="7"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8pPr>
            <a:lvl9pPr lvl="8"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9pPr>
          </a:lstStyle>
          <a:p/>
        </p:txBody>
      </p:sp>
      <p:sp>
        <p:nvSpPr>
          <p:cNvPr id="7" name="Google Shape;7;p6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1pPr>
            <a:lvl2pPr indent="-330200" lvl="1" marL="914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2pPr>
            <a:lvl3pPr indent="-330200" lvl="2" marL="1371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3pPr>
            <a:lvl4pPr indent="-330200" lvl="3" marL="1828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4pPr>
            <a:lvl5pPr indent="-330200" lvl="4" marL="22860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5pPr>
            <a:lvl6pPr indent="-330200" lvl="5" marL="2743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6pPr>
            <a:lvl7pPr indent="-330200" lvl="6" marL="3200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7pPr>
            <a:lvl8pPr indent="-330200" lvl="7" marL="3657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8pPr>
            <a:lvl9pPr indent="-330200" lvl="8" marL="4114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62" name="Shape 162"/>
        <p:cNvGrpSpPr/>
        <p:nvPr/>
      </p:nvGrpSpPr>
      <p:grpSpPr>
        <a:xfrm>
          <a:off x="0" y="0"/>
          <a:ext cx="0" cy="0"/>
          <a:chOff x="0" y="0"/>
          <a:chExt cx="0" cy="0"/>
        </a:xfrm>
      </p:grpSpPr>
      <p:sp>
        <p:nvSpPr>
          <p:cNvPr id="163" name="Google Shape;163;g23f564b1645_3_1043"/>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Montserrat Alternates"/>
              <a:buNone/>
              <a:defRPr b="1" i="0" sz="2800" u="none" cap="none" strike="noStrike">
                <a:solidFill>
                  <a:schemeClr val="lt1"/>
                </a:solidFill>
                <a:latin typeface="Montserrat Alternates"/>
                <a:ea typeface="Montserrat Alternates"/>
                <a:cs typeface="Montserrat Alternates"/>
                <a:sym typeface="Montserrat Alternates"/>
              </a:defRPr>
            </a:lvl1pPr>
            <a:lvl2pPr lvl="1"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2pPr>
            <a:lvl3pPr lvl="2"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3pPr>
            <a:lvl4pPr lvl="3"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4pPr>
            <a:lvl5pPr lvl="4"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5pPr>
            <a:lvl6pPr lvl="5"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6pPr>
            <a:lvl7pPr lvl="6"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7pPr>
            <a:lvl8pPr lvl="7"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8pPr>
            <a:lvl9pPr lvl="8"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9pPr>
          </a:lstStyle>
          <a:p/>
        </p:txBody>
      </p:sp>
      <p:sp>
        <p:nvSpPr>
          <p:cNvPr id="164" name="Google Shape;164;g23f564b1645_3_1043"/>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1pPr>
            <a:lvl2pPr indent="-330200" lvl="1" marL="914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2pPr>
            <a:lvl3pPr indent="-330200" lvl="2" marL="1371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3pPr>
            <a:lvl4pPr indent="-330200" lvl="3" marL="1828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4pPr>
            <a:lvl5pPr indent="-330200" lvl="4" marL="22860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5pPr>
            <a:lvl6pPr indent="-330200" lvl="5" marL="2743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6pPr>
            <a:lvl7pPr indent="-330200" lvl="6" marL="3200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7pPr>
            <a:lvl8pPr indent="-330200" lvl="7" marL="3657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8pPr>
            <a:lvl9pPr indent="-330200" lvl="8" marL="4114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04" r:id="rId25"/>
    <p:sldLayoutId id="2147483705" r:id="rId26"/>
    <p:sldLayoutId id="2147483706" r:id="rId27"/>
    <p:sldLayoutId id="2147483707" r:id="rId28"/>
    <p:sldLayoutId id="2147483708" r:id="rId29"/>
    <p:sldLayoutId id="2147483709"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319" name="Shape 319"/>
        <p:cNvGrpSpPr/>
        <p:nvPr/>
      </p:nvGrpSpPr>
      <p:grpSpPr>
        <a:xfrm>
          <a:off x="0" y="0"/>
          <a:ext cx="0" cy="0"/>
          <a:chOff x="0" y="0"/>
          <a:chExt cx="0" cy="0"/>
        </a:xfrm>
      </p:grpSpPr>
      <p:sp>
        <p:nvSpPr>
          <p:cNvPr id="320" name="Google Shape;320;g23f564b1645_6_185"/>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Montserrat Alternates"/>
              <a:buNone/>
              <a:defRPr b="1" i="0" sz="2800" u="none" cap="none" strike="noStrike">
                <a:solidFill>
                  <a:schemeClr val="lt1"/>
                </a:solidFill>
                <a:latin typeface="Montserrat Alternates"/>
                <a:ea typeface="Montserrat Alternates"/>
                <a:cs typeface="Montserrat Alternates"/>
                <a:sym typeface="Montserrat Alternates"/>
              </a:defRPr>
            </a:lvl1pPr>
            <a:lvl2pPr lvl="1"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2pPr>
            <a:lvl3pPr lvl="2"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3pPr>
            <a:lvl4pPr lvl="3"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4pPr>
            <a:lvl5pPr lvl="4"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5pPr>
            <a:lvl6pPr lvl="5"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6pPr>
            <a:lvl7pPr lvl="6"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7pPr>
            <a:lvl8pPr lvl="7"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8pPr>
            <a:lvl9pPr lvl="8"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9pPr>
          </a:lstStyle>
          <a:p/>
        </p:txBody>
      </p:sp>
      <p:sp>
        <p:nvSpPr>
          <p:cNvPr id="321" name="Google Shape;321;g23f564b1645_6_185"/>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1pPr>
            <a:lvl2pPr indent="-330200" lvl="1" marL="914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2pPr>
            <a:lvl3pPr indent="-330200" lvl="2" marL="1371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3pPr>
            <a:lvl4pPr indent="-330200" lvl="3" marL="1828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4pPr>
            <a:lvl5pPr indent="-330200" lvl="4" marL="22860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5pPr>
            <a:lvl6pPr indent="-330200" lvl="5" marL="2743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6pPr>
            <a:lvl7pPr indent="-330200" lvl="6" marL="3200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7pPr>
            <a:lvl8pPr indent="-330200" lvl="7" marL="3657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8pPr>
            <a:lvl9pPr indent="-330200" lvl="8" marL="4114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 id="2147483728" r:id="rId18"/>
    <p:sldLayoutId id="2147483729" r:id="rId19"/>
    <p:sldLayoutId id="2147483730" r:id="rId20"/>
    <p:sldLayoutId id="2147483731" r:id="rId21"/>
    <p:sldLayoutId id="2147483732" r:id="rId22"/>
    <p:sldLayoutId id="2147483733" r:id="rId23"/>
    <p:sldLayoutId id="2147483734" r:id="rId24"/>
    <p:sldLayoutId id="2147483735" r:id="rId25"/>
    <p:sldLayoutId id="2147483736" r:id="rId26"/>
    <p:sldLayoutId id="2147483737" r:id="rId27"/>
    <p:sldLayoutId id="2147483738" r:id="rId28"/>
    <p:sldLayoutId id="2147483739" r:id="rId29"/>
    <p:sldLayoutId id="2147483740"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476" name="Shape 476"/>
        <p:cNvGrpSpPr/>
        <p:nvPr/>
      </p:nvGrpSpPr>
      <p:grpSpPr>
        <a:xfrm>
          <a:off x="0" y="0"/>
          <a:ext cx="0" cy="0"/>
          <a:chOff x="0" y="0"/>
          <a:chExt cx="0" cy="0"/>
        </a:xfrm>
      </p:grpSpPr>
      <p:sp>
        <p:nvSpPr>
          <p:cNvPr id="477" name="Google Shape;477;g23f564b1645_6_759"/>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Montserrat Alternates"/>
              <a:buNone/>
              <a:defRPr b="1" i="0" sz="2800" u="none" cap="none" strike="noStrike">
                <a:solidFill>
                  <a:schemeClr val="lt1"/>
                </a:solidFill>
                <a:latin typeface="Montserrat Alternates"/>
                <a:ea typeface="Montserrat Alternates"/>
                <a:cs typeface="Montserrat Alternates"/>
                <a:sym typeface="Montserrat Alternates"/>
              </a:defRPr>
            </a:lvl1pPr>
            <a:lvl2pPr lvl="1"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2pPr>
            <a:lvl3pPr lvl="2"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3pPr>
            <a:lvl4pPr lvl="3"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4pPr>
            <a:lvl5pPr lvl="4"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5pPr>
            <a:lvl6pPr lvl="5"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6pPr>
            <a:lvl7pPr lvl="6"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7pPr>
            <a:lvl8pPr lvl="7"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8pPr>
            <a:lvl9pPr lvl="8"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9pPr>
          </a:lstStyle>
          <a:p/>
        </p:txBody>
      </p:sp>
      <p:sp>
        <p:nvSpPr>
          <p:cNvPr id="478" name="Google Shape;478;g23f564b1645_6_759"/>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1pPr>
            <a:lvl2pPr indent="-330200" lvl="1" marL="914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2pPr>
            <a:lvl3pPr indent="-330200" lvl="2" marL="1371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3pPr>
            <a:lvl4pPr indent="-330200" lvl="3" marL="1828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4pPr>
            <a:lvl5pPr indent="-330200" lvl="4" marL="22860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5pPr>
            <a:lvl6pPr indent="-330200" lvl="5" marL="27432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6pPr>
            <a:lvl7pPr indent="-330200" lvl="6" marL="32004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7pPr>
            <a:lvl8pPr indent="-330200" lvl="7" marL="36576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8pPr>
            <a:lvl9pPr indent="-330200" lvl="8" marL="4114800" marR="0" rtl="0" algn="l">
              <a:lnSpc>
                <a:spcPct val="100000"/>
              </a:lnSpc>
              <a:spcBef>
                <a:spcPts val="0"/>
              </a:spcBef>
              <a:spcAft>
                <a:spcPts val="0"/>
              </a:spcAft>
              <a:buClr>
                <a:schemeClr val="lt1"/>
              </a:buClr>
              <a:buSzPts val="1600"/>
              <a:buFont typeface="Raleway"/>
              <a:buChar char="■"/>
              <a:defRPr b="0" i="0" sz="1600" u="none" cap="none" strike="noStrike">
                <a:solidFill>
                  <a:schemeClr val="lt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 id="2147483759" r:id="rId18"/>
    <p:sldLayoutId id="2147483760" r:id="rId19"/>
    <p:sldLayoutId id="2147483761" r:id="rId20"/>
    <p:sldLayoutId id="2147483762" r:id="rId21"/>
    <p:sldLayoutId id="2147483763" r:id="rId22"/>
    <p:sldLayoutId id="2147483764" r:id="rId23"/>
    <p:sldLayoutId id="2147483765" r:id="rId24"/>
    <p:sldLayoutId id="2147483766" r:id="rId25"/>
    <p:sldLayoutId id="2147483767" r:id="rId26"/>
    <p:sldLayoutId id="2147483768" r:id="rId27"/>
    <p:sldLayoutId id="2147483769" r:id="rId28"/>
    <p:sldLayoutId id="2147483770" r:id="rId29"/>
    <p:sldLayoutId id="2147483771"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7.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2.jpg"/><Relationship Id="rId4" Type="http://schemas.openxmlformats.org/officeDocument/2006/relationships/hyperlink" Target="https://www.zipdatamaps.com/en/us/zip-maps/wa/city/borders/bellevue-zip-code-map" TargetMode="External"/><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3.xml"/><Relationship Id="rId3" Type="http://schemas.openxmlformats.org/officeDocument/2006/relationships/image" Target="../media/image10.jpg"/><Relationship Id="rId4" Type="http://schemas.openxmlformats.org/officeDocument/2006/relationships/image" Target="../media/image8.png"/><Relationship Id="rId5"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2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7.jpg"/><Relationship Id="rId5"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7.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7.xml"/><Relationship Id="rId3" Type="http://schemas.openxmlformats.org/officeDocument/2006/relationships/image" Target="../media/image14.jpg"/><Relationship Id="rId4" Type="http://schemas.openxmlformats.org/officeDocument/2006/relationships/image" Target="../media/image5.png"/><Relationship Id="rId5" Type="http://schemas.openxmlformats.org/officeDocument/2006/relationships/image" Target="../media/image20.png"/><Relationship Id="rId6"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24.png"/><Relationship Id="rId5"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1"/>
          <p:cNvSpPr txBox="1"/>
          <p:nvPr>
            <p:ph type="ctrTitle"/>
          </p:nvPr>
        </p:nvSpPr>
        <p:spPr>
          <a:xfrm>
            <a:off x="759235" y="1150647"/>
            <a:ext cx="4144200" cy="21579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5200"/>
              <a:buNone/>
            </a:pPr>
            <a:r>
              <a:t/>
            </a:r>
            <a:endParaRPr/>
          </a:p>
        </p:txBody>
      </p:sp>
      <p:sp>
        <p:nvSpPr>
          <p:cNvPr id="638" name="Google Shape;638;p1"/>
          <p:cNvSpPr txBox="1"/>
          <p:nvPr>
            <p:ph idx="1" type="subTitle"/>
          </p:nvPr>
        </p:nvSpPr>
        <p:spPr>
          <a:xfrm>
            <a:off x="814099" y="3431765"/>
            <a:ext cx="4270200" cy="54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600"/>
              <a:buNone/>
            </a:pPr>
            <a:r>
              <a:t/>
            </a:r>
            <a:endParaRPr/>
          </a:p>
        </p:txBody>
      </p:sp>
      <p:pic>
        <p:nvPicPr>
          <p:cNvPr id="639" name="Google Shape;639;p1"/>
          <p:cNvPicPr preferRelativeResize="0"/>
          <p:nvPr/>
        </p:nvPicPr>
        <p:blipFill rotWithShape="1">
          <a:blip r:embed="rId3">
            <a:alphaModFix/>
          </a:blip>
          <a:srcRect b="0" l="0" r="11110" t="0"/>
          <a:stretch/>
        </p:blipFill>
        <p:spPr>
          <a:xfrm>
            <a:off x="516487" y="290525"/>
            <a:ext cx="8111026" cy="4562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3" name="Shape 883"/>
        <p:cNvGrpSpPr/>
        <p:nvPr/>
      </p:nvGrpSpPr>
      <p:grpSpPr>
        <a:xfrm>
          <a:off x="0" y="0"/>
          <a:ext cx="0" cy="0"/>
          <a:chOff x="0" y="0"/>
          <a:chExt cx="0" cy="0"/>
        </a:xfrm>
      </p:grpSpPr>
      <p:sp>
        <p:nvSpPr>
          <p:cNvPr id="884" name="Google Shape;884;p26"/>
          <p:cNvSpPr txBox="1"/>
          <p:nvPr>
            <p:ph idx="4294967295" type="title"/>
          </p:nvPr>
        </p:nvSpPr>
        <p:spPr>
          <a:xfrm>
            <a:off x="3590125" y="1728875"/>
            <a:ext cx="24459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2000"/>
              <a:t>Natnael Fekade</a:t>
            </a:r>
            <a:endParaRPr sz="2000"/>
          </a:p>
        </p:txBody>
      </p:sp>
      <p:sp>
        <p:nvSpPr>
          <p:cNvPr id="885" name="Google Shape;885;p26"/>
          <p:cNvSpPr txBox="1"/>
          <p:nvPr>
            <p:ph idx="4294967295" type="subTitle"/>
          </p:nvPr>
        </p:nvSpPr>
        <p:spPr>
          <a:xfrm>
            <a:off x="3590125" y="2082925"/>
            <a:ext cx="4374300" cy="674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1600"/>
              <a:buFont typeface="Raleway"/>
              <a:buNone/>
            </a:pPr>
            <a:r>
              <a:rPr lang="en"/>
              <a:t>Unlock the Door to Your Dream Home with Natnael, Your Trusted Real Estate Agent</a:t>
            </a:r>
            <a:endParaRPr/>
          </a:p>
          <a:p>
            <a:pPr indent="0" lvl="0" marL="0" marR="0" rtl="0" algn="l">
              <a:lnSpc>
                <a:spcPct val="100000"/>
              </a:lnSpc>
              <a:spcBef>
                <a:spcPts val="0"/>
              </a:spcBef>
              <a:spcAft>
                <a:spcPts val="0"/>
              </a:spcAft>
              <a:buClr>
                <a:schemeClr val="lt1"/>
              </a:buClr>
              <a:buSzPts val="1600"/>
              <a:buFont typeface="Raleway"/>
              <a:buNone/>
            </a:pPr>
            <a:r>
              <a:t/>
            </a:r>
            <a:endParaRPr/>
          </a:p>
        </p:txBody>
      </p:sp>
      <p:pic>
        <p:nvPicPr>
          <p:cNvPr id="886" name="Google Shape;886;p26"/>
          <p:cNvPicPr preferRelativeResize="0"/>
          <p:nvPr/>
        </p:nvPicPr>
        <p:blipFill rotWithShape="1">
          <a:blip r:embed="rId4">
            <a:alphaModFix/>
          </a:blip>
          <a:srcRect b="0" l="0" r="0" t="0"/>
          <a:stretch/>
        </p:blipFill>
        <p:spPr>
          <a:xfrm>
            <a:off x="1007111" y="1763031"/>
            <a:ext cx="2357099" cy="2357099"/>
          </a:xfrm>
          <a:prstGeom prst="rect">
            <a:avLst/>
          </a:prstGeom>
          <a:noFill/>
          <a:ln>
            <a:noFill/>
          </a:ln>
        </p:spPr>
      </p:pic>
      <p:sp>
        <p:nvSpPr>
          <p:cNvPr id="887" name="Google Shape;887;p26"/>
          <p:cNvSpPr txBox="1"/>
          <p:nvPr>
            <p:ph idx="4294967295" type="title"/>
          </p:nvPr>
        </p:nvSpPr>
        <p:spPr>
          <a:xfrm>
            <a:off x="3717139" y="3409225"/>
            <a:ext cx="1453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Phone:</a:t>
            </a:r>
            <a:endParaRPr sz="2000"/>
          </a:p>
        </p:txBody>
      </p:sp>
      <p:sp>
        <p:nvSpPr>
          <p:cNvPr id="888" name="Google Shape;888;p26"/>
          <p:cNvSpPr txBox="1"/>
          <p:nvPr>
            <p:ph idx="4294967295" type="subTitle"/>
          </p:nvPr>
        </p:nvSpPr>
        <p:spPr>
          <a:xfrm>
            <a:off x="3265189" y="3763275"/>
            <a:ext cx="23571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+88 123 45 67 89</a:t>
            </a:r>
            <a:endParaRPr b="0" i="0" sz="1600" u="none" cap="none" strike="noStrike">
              <a:solidFill>
                <a:schemeClr val="lt1"/>
              </a:solidFill>
              <a:latin typeface="Raleway"/>
              <a:ea typeface="Raleway"/>
              <a:cs typeface="Raleway"/>
              <a:sym typeface="Raleway"/>
            </a:endParaRPr>
          </a:p>
        </p:txBody>
      </p:sp>
      <p:sp>
        <p:nvSpPr>
          <p:cNvPr id="889" name="Google Shape;889;p26"/>
          <p:cNvSpPr txBox="1"/>
          <p:nvPr>
            <p:ph idx="4294967295" type="title"/>
          </p:nvPr>
        </p:nvSpPr>
        <p:spPr>
          <a:xfrm>
            <a:off x="6231739" y="3409225"/>
            <a:ext cx="1453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Email:</a:t>
            </a:r>
            <a:endParaRPr sz="2000"/>
          </a:p>
        </p:txBody>
      </p:sp>
      <p:sp>
        <p:nvSpPr>
          <p:cNvPr id="890" name="Google Shape;890;p26"/>
          <p:cNvSpPr txBox="1"/>
          <p:nvPr>
            <p:ph idx="4294967295" type="subTitle"/>
          </p:nvPr>
        </p:nvSpPr>
        <p:spPr>
          <a:xfrm>
            <a:off x="5779789" y="3763275"/>
            <a:ext cx="23571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lang="en"/>
              <a:t>natnael</a:t>
            </a:r>
            <a:r>
              <a:rPr b="0" i="0" lang="en" sz="1600" u="none" cap="none" strike="noStrike">
                <a:solidFill>
                  <a:schemeClr val="lt1"/>
                </a:solidFill>
                <a:latin typeface="Raleway"/>
                <a:ea typeface="Raleway"/>
                <a:cs typeface="Raleway"/>
                <a:sym typeface="Raleway"/>
              </a:rPr>
              <a:t>@</a:t>
            </a:r>
            <a:r>
              <a:rPr lang="en"/>
              <a:t>ironhack</a:t>
            </a:r>
            <a:r>
              <a:rPr b="0" i="0" lang="en" sz="1600" u="none" cap="none" strike="noStrike">
                <a:solidFill>
                  <a:schemeClr val="lt1"/>
                </a:solidFill>
                <a:latin typeface="Raleway"/>
                <a:ea typeface="Raleway"/>
                <a:cs typeface="Raleway"/>
                <a:sym typeface="Raleway"/>
              </a:rPr>
              <a:t>.com</a:t>
            </a:r>
            <a:endParaRPr b="0" i="0" sz="1600" u="none" cap="none" strike="noStrike">
              <a:solidFill>
                <a:schemeClr val="lt1"/>
              </a:solidFill>
              <a:latin typeface="Raleway"/>
              <a:ea typeface="Raleway"/>
              <a:cs typeface="Raleway"/>
              <a:sym typeface="Raleway"/>
            </a:endParaRPr>
          </a:p>
        </p:txBody>
      </p:sp>
      <p:cxnSp>
        <p:nvCxnSpPr>
          <p:cNvPr id="891" name="Google Shape;891;p26"/>
          <p:cNvCxnSpPr/>
          <p:nvPr/>
        </p:nvCxnSpPr>
        <p:spPr>
          <a:xfrm>
            <a:off x="4218439" y="3332851"/>
            <a:ext cx="450600" cy="0"/>
          </a:xfrm>
          <a:prstGeom prst="straightConnector1">
            <a:avLst/>
          </a:prstGeom>
          <a:noFill/>
          <a:ln cap="flat" cmpd="sng" w="19050">
            <a:solidFill>
              <a:schemeClr val="dk2"/>
            </a:solidFill>
            <a:prstDash val="solid"/>
            <a:round/>
            <a:headEnd len="sm" w="sm" type="none"/>
            <a:tailEnd len="sm" w="sm" type="none"/>
          </a:ln>
        </p:spPr>
      </p:cxnSp>
      <p:cxnSp>
        <p:nvCxnSpPr>
          <p:cNvPr id="892" name="Google Shape;892;p26"/>
          <p:cNvCxnSpPr/>
          <p:nvPr/>
        </p:nvCxnSpPr>
        <p:spPr>
          <a:xfrm>
            <a:off x="6733039" y="3332851"/>
            <a:ext cx="450600" cy="0"/>
          </a:xfrm>
          <a:prstGeom prst="straightConnector1">
            <a:avLst/>
          </a:prstGeom>
          <a:noFill/>
          <a:ln cap="flat" cmpd="sng" w="19050">
            <a:solidFill>
              <a:schemeClr val="dk2"/>
            </a:solidFill>
            <a:prstDash val="solid"/>
            <a:round/>
            <a:headEnd len="sm" w="sm" type="none"/>
            <a:tailEnd len="sm" w="sm" type="none"/>
          </a:ln>
        </p:spPr>
      </p:cxnSp>
      <p:grpSp>
        <p:nvGrpSpPr>
          <p:cNvPr id="893" name="Google Shape;893;p26"/>
          <p:cNvGrpSpPr/>
          <p:nvPr/>
        </p:nvGrpSpPr>
        <p:grpSpPr>
          <a:xfrm>
            <a:off x="4298912" y="2860411"/>
            <a:ext cx="289654" cy="320052"/>
            <a:chOff x="3993750" y="1966200"/>
            <a:chExt cx="379675" cy="419300"/>
          </a:xfrm>
        </p:grpSpPr>
        <p:sp>
          <p:nvSpPr>
            <p:cNvPr id="894" name="Google Shape;894;p26"/>
            <p:cNvSpPr/>
            <p:nvPr/>
          </p:nvSpPr>
          <p:spPr>
            <a:xfrm>
              <a:off x="4221925" y="2030125"/>
              <a:ext cx="151500" cy="329825"/>
            </a:xfrm>
            <a:custGeom>
              <a:rect b="b" l="l" r="r" t="t"/>
              <a:pathLst>
                <a:path extrusionOk="0" h="13193" w="6060">
                  <a:moveTo>
                    <a:pt x="3222" y="0"/>
                  </a:moveTo>
                  <a:lnTo>
                    <a:pt x="3094" y="26"/>
                  </a:lnTo>
                  <a:lnTo>
                    <a:pt x="3017" y="102"/>
                  </a:lnTo>
                  <a:lnTo>
                    <a:pt x="2940" y="205"/>
                  </a:lnTo>
                  <a:lnTo>
                    <a:pt x="2940" y="307"/>
                  </a:lnTo>
                  <a:lnTo>
                    <a:pt x="2966" y="435"/>
                  </a:lnTo>
                  <a:lnTo>
                    <a:pt x="3043" y="511"/>
                  </a:lnTo>
                  <a:lnTo>
                    <a:pt x="3324" y="767"/>
                  </a:lnTo>
                  <a:lnTo>
                    <a:pt x="3579" y="1048"/>
                  </a:lnTo>
                  <a:lnTo>
                    <a:pt x="3835" y="1330"/>
                  </a:lnTo>
                  <a:lnTo>
                    <a:pt x="4065" y="1636"/>
                  </a:lnTo>
                  <a:lnTo>
                    <a:pt x="4295" y="1943"/>
                  </a:lnTo>
                  <a:lnTo>
                    <a:pt x="4500" y="2250"/>
                  </a:lnTo>
                  <a:lnTo>
                    <a:pt x="4679" y="2582"/>
                  </a:lnTo>
                  <a:lnTo>
                    <a:pt x="4832" y="2915"/>
                  </a:lnTo>
                  <a:lnTo>
                    <a:pt x="4986" y="3247"/>
                  </a:lnTo>
                  <a:lnTo>
                    <a:pt x="5113" y="3605"/>
                  </a:lnTo>
                  <a:lnTo>
                    <a:pt x="5216" y="3963"/>
                  </a:lnTo>
                  <a:lnTo>
                    <a:pt x="5318" y="4321"/>
                  </a:lnTo>
                  <a:lnTo>
                    <a:pt x="5369" y="4704"/>
                  </a:lnTo>
                  <a:lnTo>
                    <a:pt x="5420" y="5062"/>
                  </a:lnTo>
                  <a:lnTo>
                    <a:pt x="5471" y="5446"/>
                  </a:lnTo>
                  <a:lnTo>
                    <a:pt x="5471" y="5829"/>
                  </a:lnTo>
                  <a:lnTo>
                    <a:pt x="5446" y="6417"/>
                  </a:lnTo>
                  <a:lnTo>
                    <a:pt x="5369" y="7005"/>
                  </a:lnTo>
                  <a:lnTo>
                    <a:pt x="5241" y="7568"/>
                  </a:lnTo>
                  <a:lnTo>
                    <a:pt x="5088" y="8130"/>
                  </a:lnTo>
                  <a:lnTo>
                    <a:pt x="4883" y="8667"/>
                  </a:lnTo>
                  <a:lnTo>
                    <a:pt x="4628" y="9178"/>
                  </a:lnTo>
                  <a:lnTo>
                    <a:pt x="4346" y="9664"/>
                  </a:lnTo>
                  <a:lnTo>
                    <a:pt x="4014" y="10124"/>
                  </a:lnTo>
                  <a:lnTo>
                    <a:pt x="3631" y="10559"/>
                  </a:lnTo>
                  <a:lnTo>
                    <a:pt x="3247" y="10968"/>
                  </a:lnTo>
                  <a:lnTo>
                    <a:pt x="2812" y="11326"/>
                  </a:lnTo>
                  <a:lnTo>
                    <a:pt x="2352" y="11658"/>
                  </a:lnTo>
                  <a:lnTo>
                    <a:pt x="1841" y="11965"/>
                  </a:lnTo>
                  <a:lnTo>
                    <a:pt x="1330" y="12221"/>
                  </a:lnTo>
                  <a:lnTo>
                    <a:pt x="793" y="12451"/>
                  </a:lnTo>
                  <a:lnTo>
                    <a:pt x="205" y="12604"/>
                  </a:lnTo>
                  <a:lnTo>
                    <a:pt x="102" y="12655"/>
                  </a:lnTo>
                  <a:lnTo>
                    <a:pt x="26" y="12757"/>
                  </a:lnTo>
                  <a:lnTo>
                    <a:pt x="0" y="12860"/>
                  </a:lnTo>
                  <a:lnTo>
                    <a:pt x="0" y="12962"/>
                  </a:lnTo>
                  <a:lnTo>
                    <a:pt x="51" y="13064"/>
                  </a:lnTo>
                  <a:lnTo>
                    <a:pt x="102" y="13141"/>
                  </a:lnTo>
                  <a:lnTo>
                    <a:pt x="205" y="13166"/>
                  </a:lnTo>
                  <a:lnTo>
                    <a:pt x="281" y="13192"/>
                  </a:lnTo>
                  <a:lnTo>
                    <a:pt x="358" y="13192"/>
                  </a:lnTo>
                  <a:lnTo>
                    <a:pt x="972" y="12988"/>
                  </a:lnTo>
                  <a:lnTo>
                    <a:pt x="1560" y="12757"/>
                  </a:lnTo>
                  <a:lnTo>
                    <a:pt x="2122" y="12476"/>
                  </a:lnTo>
                  <a:lnTo>
                    <a:pt x="2659" y="12169"/>
                  </a:lnTo>
                  <a:lnTo>
                    <a:pt x="3170" y="11786"/>
                  </a:lnTo>
                  <a:lnTo>
                    <a:pt x="3631" y="11402"/>
                  </a:lnTo>
                  <a:lnTo>
                    <a:pt x="4065" y="10942"/>
                  </a:lnTo>
                  <a:lnTo>
                    <a:pt x="4474" y="10482"/>
                  </a:lnTo>
                  <a:lnTo>
                    <a:pt x="4832" y="9971"/>
                  </a:lnTo>
                  <a:lnTo>
                    <a:pt x="5139" y="9459"/>
                  </a:lnTo>
                  <a:lnTo>
                    <a:pt x="5420" y="8897"/>
                  </a:lnTo>
                  <a:lnTo>
                    <a:pt x="5650" y="8309"/>
                  </a:lnTo>
                  <a:lnTo>
                    <a:pt x="5829" y="7721"/>
                  </a:lnTo>
                  <a:lnTo>
                    <a:pt x="5957" y="7107"/>
                  </a:lnTo>
                  <a:lnTo>
                    <a:pt x="6034" y="6468"/>
                  </a:lnTo>
                  <a:lnTo>
                    <a:pt x="6059" y="5829"/>
                  </a:lnTo>
                  <a:lnTo>
                    <a:pt x="6059" y="5420"/>
                  </a:lnTo>
                  <a:lnTo>
                    <a:pt x="6008" y="5011"/>
                  </a:lnTo>
                  <a:lnTo>
                    <a:pt x="5957" y="4602"/>
                  </a:lnTo>
                  <a:lnTo>
                    <a:pt x="5880" y="4193"/>
                  </a:lnTo>
                  <a:lnTo>
                    <a:pt x="5778" y="3809"/>
                  </a:lnTo>
                  <a:lnTo>
                    <a:pt x="5676" y="3426"/>
                  </a:lnTo>
                  <a:lnTo>
                    <a:pt x="5522" y="3042"/>
                  </a:lnTo>
                  <a:lnTo>
                    <a:pt x="5369" y="2659"/>
                  </a:lnTo>
                  <a:lnTo>
                    <a:pt x="5190" y="2301"/>
                  </a:lnTo>
                  <a:lnTo>
                    <a:pt x="4986" y="1943"/>
                  </a:lnTo>
                  <a:lnTo>
                    <a:pt x="4781" y="1611"/>
                  </a:lnTo>
                  <a:lnTo>
                    <a:pt x="4551" y="1278"/>
                  </a:lnTo>
                  <a:lnTo>
                    <a:pt x="4295" y="946"/>
                  </a:lnTo>
                  <a:lnTo>
                    <a:pt x="4014" y="639"/>
                  </a:lnTo>
                  <a:lnTo>
                    <a:pt x="3733" y="358"/>
                  </a:lnTo>
                  <a:lnTo>
                    <a:pt x="3426" y="77"/>
                  </a:lnTo>
                  <a:lnTo>
                    <a:pt x="3324" y="26"/>
                  </a:lnTo>
                  <a:lnTo>
                    <a:pt x="322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6"/>
            <p:cNvSpPr/>
            <p:nvPr/>
          </p:nvSpPr>
          <p:spPr>
            <a:xfrm>
              <a:off x="4173975" y="1966200"/>
              <a:ext cx="113150" cy="62025"/>
            </a:xfrm>
            <a:custGeom>
              <a:rect b="b" l="l" r="r" t="t"/>
              <a:pathLst>
                <a:path extrusionOk="0" h="2481" w="4526">
                  <a:moveTo>
                    <a:pt x="1484" y="1"/>
                  </a:moveTo>
                  <a:lnTo>
                    <a:pt x="1381" y="52"/>
                  </a:lnTo>
                  <a:lnTo>
                    <a:pt x="154" y="844"/>
                  </a:lnTo>
                  <a:lnTo>
                    <a:pt x="103" y="870"/>
                  </a:lnTo>
                  <a:lnTo>
                    <a:pt x="52" y="921"/>
                  </a:lnTo>
                  <a:lnTo>
                    <a:pt x="26" y="998"/>
                  </a:lnTo>
                  <a:lnTo>
                    <a:pt x="1" y="1049"/>
                  </a:lnTo>
                  <a:lnTo>
                    <a:pt x="26" y="1125"/>
                  </a:lnTo>
                  <a:lnTo>
                    <a:pt x="26" y="1202"/>
                  </a:lnTo>
                  <a:lnTo>
                    <a:pt x="77" y="1253"/>
                  </a:lnTo>
                  <a:lnTo>
                    <a:pt x="103" y="1304"/>
                  </a:lnTo>
                  <a:lnTo>
                    <a:pt x="1202" y="2250"/>
                  </a:lnTo>
                  <a:lnTo>
                    <a:pt x="1305" y="2327"/>
                  </a:lnTo>
                  <a:lnTo>
                    <a:pt x="1407" y="2327"/>
                  </a:lnTo>
                  <a:lnTo>
                    <a:pt x="1535" y="2301"/>
                  </a:lnTo>
                  <a:lnTo>
                    <a:pt x="1637" y="2225"/>
                  </a:lnTo>
                  <a:lnTo>
                    <a:pt x="1688" y="2122"/>
                  </a:lnTo>
                  <a:lnTo>
                    <a:pt x="1688" y="2020"/>
                  </a:lnTo>
                  <a:lnTo>
                    <a:pt x="1663" y="1918"/>
                  </a:lnTo>
                  <a:lnTo>
                    <a:pt x="1586" y="1816"/>
                  </a:lnTo>
                  <a:lnTo>
                    <a:pt x="1126" y="1407"/>
                  </a:lnTo>
                  <a:lnTo>
                    <a:pt x="1535" y="1483"/>
                  </a:lnTo>
                  <a:lnTo>
                    <a:pt x="1918" y="1534"/>
                  </a:lnTo>
                  <a:lnTo>
                    <a:pt x="2276" y="1637"/>
                  </a:lnTo>
                  <a:lnTo>
                    <a:pt x="2660" y="1765"/>
                  </a:lnTo>
                  <a:lnTo>
                    <a:pt x="3018" y="1892"/>
                  </a:lnTo>
                  <a:lnTo>
                    <a:pt x="3375" y="2046"/>
                  </a:lnTo>
                  <a:lnTo>
                    <a:pt x="3733" y="2225"/>
                  </a:lnTo>
                  <a:lnTo>
                    <a:pt x="4066" y="2429"/>
                  </a:lnTo>
                  <a:lnTo>
                    <a:pt x="4142" y="2455"/>
                  </a:lnTo>
                  <a:lnTo>
                    <a:pt x="4219" y="2480"/>
                  </a:lnTo>
                  <a:lnTo>
                    <a:pt x="4296" y="2455"/>
                  </a:lnTo>
                  <a:lnTo>
                    <a:pt x="4373" y="2429"/>
                  </a:lnTo>
                  <a:lnTo>
                    <a:pt x="4424" y="2404"/>
                  </a:lnTo>
                  <a:lnTo>
                    <a:pt x="4475" y="2327"/>
                  </a:lnTo>
                  <a:lnTo>
                    <a:pt x="4526" y="2225"/>
                  </a:lnTo>
                  <a:lnTo>
                    <a:pt x="4526" y="2097"/>
                  </a:lnTo>
                  <a:lnTo>
                    <a:pt x="4475" y="1995"/>
                  </a:lnTo>
                  <a:lnTo>
                    <a:pt x="4373" y="1918"/>
                  </a:lnTo>
                  <a:lnTo>
                    <a:pt x="4015" y="1713"/>
                  </a:lnTo>
                  <a:lnTo>
                    <a:pt x="3657" y="1534"/>
                  </a:lnTo>
                  <a:lnTo>
                    <a:pt x="3273" y="1356"/>
                  </a:lnTo>
                  <a:lnTo>
                    <a:pt x="2864" y="1202"/>
                  </a:lnTo>
                  <a:lnTo>
                    <a:pt x="2481" y="1074"/>
                  </a:lnTo>
                  <a:lnTo>
                    <a:pt x="2072" y="972"/>
                  </a:lnTo>
                  <a:lnTo>
                    <a:pt x="1663" y="895"/>
                  </a:lnTo>
                  <a:lnTo>
                    <a:pt x="1228" y="844"/>
                  </a:lnTo>
                  <a:lnTo>
                    <a:pt x="1688" y="537"/>
                  </a:lnTo>
                  <a:lnTo>
                    <a:pt x="1765" y="461"/>
                  </a:lnTo>
                  <a:lnTo>
                    <a:pt x="1816" y="358"/>
                  </a:lnTo>
                  <a:lnTo>
                    <a:pt x="1816" y="256"/>
                  </a:lnTo>
                  <a:lnTo>
                    <a:pt x="1790" y="128"/>
                  </a:lnTo>
                  <a:lnTo>
                    <a:pt x="1688" y="52"/>
                  </a:lnTo>
                  <a:lnTo>
                    <a:pt x="158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6"/>
            <p:cNvSpPr/>
            <p:nvPr/>
          </p:nvSpPr>
          <p:spPr>
            <a:xfrm>
              <a:off x="3993750" y="1991775"/>
              <a:ext cx="199425" cy="393725"/>
            </a:xfrm>
            <a:custGeom>
              <a:rect b="b" l="l" r="r" t="t"/>
              <a:pathLst>
                <a:path extrusionOk="0" h="15749" w="7977">
                  <a:moveTo>
                    <a:pt x="5727" y="0"/>
                  </a:moveTo>
                  <a:lnTo>
                    <a:pt x="5139" y="179"/>
                  </a:lnTo>
                  <a:lnTo>
                    <a:pt x="4551" y="409"/>
                  </a:lnTo>
                  <a:lnTo>
                    <a:pt x="3988" y="665"/>
                  </a:lnTo>
                  <a:lnTo>
                    <a:pt x="3452" y="997"/>
                  </a:lnTo>
                  <a:lnTo>
                    <a:pt x="2966" y="1355"/>
                  </a:lnTo>
                  <a:lnTo>
                    <a:pt x="2480" y="1739"/>
                  </a:lnTo>
                  <a:lnTo>
                    <a:pt x="2045" y="2173"/>
                  </a:lnTo>
                  <a:lnTo>
                    <a:pt x="1636" y="2659"/>
                  </a:lnTo>
                  <a:lnTo>
                    <a:pt x="1253" y="3170"/>
                  </a:lnTo>
                  <a:lnTo>
                    <a:pt x="921" y="3733"/>
                  </a:lnTo>
                  <a:lnTo>
                    <a:pt x="639" y="4295"/>
                  </a:lnTo>
                  <a:lnTo>
                    <a:pt x="409" y="4858"/>
                  </a:lnTo>
                  <a:lnTo>
                    <a:pt x="230" y="5471"/>
                  </a:lnTo>
                  <a:lnTo>
                    <a:pt x="102" y="6085"/>
                  </a:lnTo>
                  <a:lnTo>
                    <a:pt x="26" y="6724"/>
                  </a:lnTo>
                  <a:lnTo>
                    <a:pt x="0" y="7363"/>
                  </a:lnTo>
                  <a:lnTo>
                    <a:pt x="0" y="7721"/>
                  </a:lnTo>
                  <a:lnTo>
                    <a:pt x="26" y="8079"/>
                  </a:lnTo>
                  <a:lnTo>
                    <a:pt x="77" y="8437"/>
                  </a:lnTo>
                  <a:lnTo>
                    <a:pt x="128" y="8795"/>
                  </a:lnTo>
                  <a:lnTo>
                    <a:pt x="205" y="9127"/>
                  </a:lnTo>
                  <a:lnTo>
                    <a:pt x="281" y="9459"/>
                  </a:lnTo>
                  <a:lnTo>
                    <a:pt x="409" y="9792"/>
                  </a:lnTo>
                  <a:lnTo>
                    <a:pt x="512" y="10124"/>
                  </a:lnTo>
                  <a:lnTo>
                    <a:pt x="639" y="10457"/>
                  </a:lnTo>
                  <a:lnTo>
                    <a:pt x="793" y="10763"/>
                  </a:lnTo>
                  <a:lnTo>
                    <a:pt x="946" y="11070"/>
                  </a:lnTo>
                  <a:lnTo>
                    <a:pt x="1125" y="11351"/>
                  </a:lnTo>
                  <a:lnTo>
                    <a:pt x="1509" y="11914"/>
                  </a:lnTo>
                  <a:lnTo>
                    <a:pt x="1943" y="12451"/>
                  </a:lnTo>
                  <a:lnTo>
                    <a:pt x="2429" y="12911"/>
                  </a:lnTo>
                  <a:lnTo>
                    <a:pt x="2940" y="13371"/>
                  </a:lnTo>
                  <a:lnTo>
                    <a:pt x="3503" y="13755"/>
                  </a:lnTo>
                  <a:lnTo>
                    <a:pt x="3784" y="13934"/>
                  </a:lnTo>
                  <a:lnTo>
                    <a:pt x="4091" y="14112"/>
                  </a:lnTo>
                  <a:lnTo>
                    <a:pt x="4398" y="14240"/>
                  </a:lnTo>
                  <a:lnTo>
                    <a:pt x="4704" y="14394"/>
                  </a:lnTo>
                  <a:lnTo>
                    <a:pt x="5037" y="14522"/>
                  </a:lnTo>
                  <a:lnTo>
                    <a:pt x="5369" y="14624"/>
                  </a:lnTo>
                  <a:lnTo>
                    <a:pt x="5701" y="14726"/>
                  </a:lnTo>
                  <a:lnTo>
                    <a:pt x="6034" y="14803"/>
                  </a:lnTo>
                  <a:lnTo>
                    <a:pt x="6392" y="14854"/>
                  </a:lnTo>
                  <a:lnTo>
                    <a:pt x="6750" y="14905"/>
                  </a:lnTo>
                  <a:lnTo>
                    <a:pt x="6289" y="15212"/>
                  </a:lnTo>
                  <a:lnTo>
                    <a:pt x="6213" y="15288"/>
                  </a:lnTo>
                  <a:lnTo>
                    <a:pt x="6162" y="15391"/>
                  </a:lnTo>
                  <a:lnTo>
                    <a:pt x="6162" y="15493"/>
                  </a:lnTo>
                  <a:lnTo>
                    <a:pt x="6187" y="15621"/>
                  </a:lnTo>
                  <a:lnTo>
                    <a:pt x="6238" y="15672"/>
                  </a:lnTo>
                  <a:lnTo>
                    <a:pt x="6315" y="15698"/>
                  </a:lnTo>
                  <a:lnTo>
                    <a:pt x="6366" y="15723"/>
                  </a:lnTo>
                  <a:lnTo>
                    <a:pt x="6443" y="15749"/>
                  </a:lnTo>
                  <a:lnTo>
                    <a:pt x="6520" y="15723"/>
                  </a:lnTo>
                  <a:lnTo>
                    <a:pt x="6596" y="15698"/>
                  </a:lnTo>
                  <a:lnTo>
                    <a:pt x="7823" y="14905"/>
                  </a:lnTo>
                  <a:lnTo>
                    <a:pt x="7874" y="14879"/>
                  </a:lnTo>
                  <a:lnTo>
                    <a:pt x="7926" y="14803"/>
                  </a:lnTo>
                  <a:lnTo>
                    <a:pt x="7951" y="14752"/>
                  </a:lnTo>
                  <a:lnTo>
                    <a:pt x="7977" y="14675"/>
                  </a:lnTo>
                  <a:lnTo>
                    <a:pt x="7951" y="14624"/>
                  </a:lnTo>
                  <a:lnTo>
                    <a:pt x="7951" y="14547"/>
                  </a:lnTo>
                  <a:lnTo>
                    <a:pt x="7900" y="14496"/>
                  </a:lnTo>
                  <a:lnTo>
                    <a:pt x="7874" y="14445"/>
                  </a:lnTo>
                  <a:lnTo>
                    <a:pt x="6775" y="13473"/>
                  </a:lnTo>
                  <a:lnTo>
                    <a:pt x="6673" y="13422"/>
                  </a:lnTo>
                  <a:lnTo>
                    <a:pt x="6545" y="13422"/>
                  </a:lnTo>
                  <a:lnTo>
                    <a:pt x="6443" y="13448"/>
                  </a:lnTo>
                  <a:lnTo>
                    <a:pt x="6341" y="13524"/>
                  </a:lnTo>
                  <a:lnTo>
                    <a:pt x="6289" y="13627"/>
                  </a:lnTo>
                  <a:lnTo>
                    <a:pt x="6289" y="13729"/>
                  </a:lnTo>
                  <a:lnTo>
                    <a:pt x="6315" y="13831"/>
                  </a:lnTo>
                  <a:lnTo>
                    <a:pt x="6392" y="13934"/>
                  </a:lnTo>
                  <a:lnTo>
                    <a:pt x="6852" y="14317"/>
                  </a:lnTo>
                  <a:lnTo>
                    <a:pt x="6520" y="14291"/>
                  </a:lnTo>
                  <a:lnTo>
                    <a:pt x="6187" y="14240"/>
                  </a:lnTo>
                  <a:lnTo>
                    <a:pt x="5574" y="14061"/>
                  </a:lnTo>
                  <a:lnTo>
                    <a:pt x="4960" y="13857"/>
                  </a:lnTo>
                  <a:lnTo>
                    <a:pt x="4372" y="13601"/>
                  </a:lnTo>
                  <a:lnTo>
                    <a:pt x="3835" y="13269"/>
                  </a:lnTo>
                  <a:lnTo>
                    <a:pt x="3324" y="12911"/>
                  </a:lnTo>
                  <a:lnTo>
                    <a:pt x="2838" y="12502"/>
                  </a:lnTo>
                  <a:lnTo>
                    <a:pt x="2403" y="12067"/>
                  </a:lnTo>
                  <a:lnTo>
                    <a:pt x="1994" y="11581"/>
                  </a:lnTo>
                  <a:lnTo>
                    <a:pt x="1636" y="11045"/>
                  </a:lnTo>
                  <a:lnTo>
                    <a:pt x="1330" y="10508"/>
                  </a:lnTo>
                  <a:lnTo>
                    <a:pt x="1074" y="9920"/>
                  </a:lnTo>
                  <a:lnTo>
                    <a:pt x="869" y="9306"/>
                  </a:lnTo>
                  <a:lnTo>
                    <a:pt x="716" y="8693"/>
                  </a:lnTo>
                  <a:lnTo>
                    <a:pt x="665" y="8360"/>
                  </a:lnTo>
                  <a:lnTo>
                    <a:pt x="614" y="8028"/>
                  </a:lnTo>
                  <a:lnTo>
                    <a:pt x="588" y="7695"/>
                  </a:lnTo>
                  <a:lnTo>
                    <a:pt x="588" y="7363"/>
                  </a:lnTo>
                  <a:lnTo>
                    <a:pt x="614" y="6775"/>
                  </a:lnTo>
                  <a:lnTo>
                    <a:pt x="690" y="6187"/>
                  </a:lnTo>
                  <a:lnTo>
                    <a:pt x="793" y="5625"/>
                  </a:lnTo>
                  <a:lnTo>
                    <a:pt x="972" y="5062"/>
                  </a:lnTo>
                  <a:lnTo>
                    <a:pt x="1176" y="4525"/>
                  </a:lnTo>
                  <a:lnTo>
                    <a:pt x="1432" y="4014"/>
                  </a:lnTo>
                  <a:lnTo>
                    <a:pt x="1739" y="3503"/>
                  </a:lnTo>
                  <a:lnTo>
                    <a:pt x="2097" y="3017"/>
                  </a:lnTo>
                  <a:lnTo>
                    <a:pt x="2455" y="2582"/>
                  </a:lnTo>
                  <a:lnTo>
                    <a:pt x="2864" y="2173"/>
                  </a:lnTo>
                  <a:lnTo>
                    <a:pt x="3324" y="1815"/>
                  </a:lnTo>
                  <a:lnTo>
                    <a:pt x="3784" y="1483"/>
                  </a:lnTo>
                  <a:lnTo>
                    <a:pt x="4270" y="1202"/>
                  </a:lnTo>
                  <a:lnTo>
                    <a:pt x="4781" y="946"/>
                  </a:lnTo>
                  <a:lnTo>
                    <a:pt x="5318" y="742"/>
                  </a:lnTo>
                  <a:lnTo>
                    <a:pt x="5880" y="563"/>
                  </a:lnTo>
                  <a:lnTo>
                    <a:pt x="5983" y="511"/>
                  </a:lnTo>
                  <a:lnTo>
                    <a:pt x="6059" y="435"/>
                  </a:lnTo>
                  <a:lnTo>
                    <a:pt x="6085" y="333"/>
                  </a:lnTo>
                  <a:lnTo>
                    <a:pt x="6085" y="205"/>
                  </a:lnTo>
                  <a:lnTo>
                    <a:pt x="6034" y="102"/>
                  </a:lnTo>
                  <a:lnTo>
                    <a:pt x="5957" y="26"/>
                  </a:lnTo>
                  <a:lnTo>
                    <a:pt x="5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6"/>
            <p:cNvSpPr/>
            <p:nvPr/>
          </p:nvSpPr>
          <p:spPr>
            <a:xfrm>
              <a:off x="4078750" y="2059525"/>
              <a:ext cx="202625" cy="214775"/>
            </a:xfrm>
            <a:custGeom>
              <a:rect b="b" l="l" r="r" t="t"/>
              <a:pathLst>
                <a:path extrusionOk="0" h="8591" w="8105">
                  <a:moveTo>
                    <a:pt x="6136" y="818"/>
                  </a:moveTo>
                  <a:lnTo>
                    <a:pt x="6136" y="1969"/>
                  </a:lnTo>
                  <a:lnTo>
                    <a:pt x="5497" y="1330"/>
                  </a:lnTo>
                  <a:lnTo>
                    <a:pt x="5497" y="818"/>
                  </a:lnTo>
                  <a:close/>
                  <a:moveTo>
                    <a:pt x="4040" y="0"/>
                  </a:moveTo>
                  <a:lnTo>
                    <a:pt x="3938" y="26"/>
                  </a:lnTo>
                  <a:lnTo>
                    <a:pt x="3835" y="77"/>
                  </a:lnTo>
                  <a:lnTo>
                    <a:pt x="77" y="3835"/>
                  </a:lnTo>
                  <a:lnTo>
                    <a:pt x="26" y="3937"/>
                  </a:lnTo>
                  <a:lnTo>
                    <a:pt x="0" y="4040"/>
                  </a:lnTo>
                  <a:lnTo>
                    <a:pt x="26" y="4167"/>
                  </a:lnTo>
                  <a:lnTo>
                    <a:pt x="77" y="4270"/>
                  </a:lnTo>
                  <a:lnTo>
                    <a:pt x="179" y="4321"/>
                  </a:lnTo>
                  <a:lnTo>
                    <a:pt x="282" y="4346"/>
                  </a:lnTo>
                  <a:lnTo>
                    <a:pt x="410" y="4321"/>
                  </a:lnTo>
                  <a:lnTo>
                    <a:pt x="512" y="4270"/>
                  </a:lnTo>
                  <a:lnTo>
                    <a:pt x="1100" y="3656"/>
                  </a:lnTo>
                  <a:lnTo>
                    <a:pt x="1100" y="5701"/>
                  </a:lnTo>
                  <a:lnTo>
                    <a:pt x="1125" y="5829"/>
                  </a:lnTo>
                  <a:lnTo>
                    <a:pt x="1176" y="5906"/>
                  </a:lnTo>
                  <a:lnTo>
                    <a:pt x="1279" y="5983"/>
                  </a:lnTo>
                  <a:lnTo>
                    <a:pt x="1381" y="6008"/>
                  </a:lnTo>
                  <a:lnTo>
                    <a:pt x="1509" y="5983"/>
                  </a:lnTo>
                  <a:lnTo>
                    <a:pt x="1611" y="5906"/>
                  </a:lnTo>
                  <a:lnTo>
                    <a:pt x="1662" y="5829"/>
                  </a:lnTo>
                  <a:lnTo>
                    <a:pt x="1688" y="5701"/>
                  </a:lnTo>
                  <a:lnTo>
                    <a:pt x="1688" y="3068"/>
                  </a:lnTo>
                  <a:lnTo>
                    <a:pt x="4040" y="716"/>
                  </a:lnTo>
                  <a:lnTo>
                    <a:pt x="6418" y="3068"/>
                  </a:lnTo>
                  <a:lnTo>
                    <a:pt x="6418" y="8002"/>
                  </a:lnTo>
                  <a:lnTo>
                    <a:pt x="1688" y="8002"/>
                  </a:lnTo>
                  <a:lnTo>
                    <a:pt x="1688" y="6698"/>
                  </a:lnTo>
                  <a:lnTo>
                    <a:pt x="1662" y="6571"/>
                  </a:lnTo>
                  <a:lnTo>
                    <a:pt x="1611" y="6468"/>
                  </a:lnTo>
                  <a:lnTo>
                    <a:pt x="1509" y="6417"/>
                  </a:lnTo>
                  <a:lnTo>
                    <a:pt x="1381" y="6392"/>
                  </a:lnTo>
                  <a:lnTo>
                    <a:pt x="1279" y="6417"/>
                  </a:lnTo>
                  <a:lnTo>
                    <a:pt x="1176" y="6468"/>
                  </a:lnTo>
                  <a:lnTo>
                    <a:pt x="1125" y="6571"/>
                  </a:lnTo>
                  <a:lnTo>
                    <a:pt x="1100" y="6698"/>
                  </a:lnTo>
                  <a:lnTo>
                    <a:pt x="1100" y="8309"/>
                  </a:lnTo>
                  <a:lnTo>
                    <a:pt x="1125" y="8411"/>
                  </a:lnTo>
                  <a:lnTo>
                    <a:pt x="1176" y="8514"/>
                  </a:lnTo>
                  <a:lnTo>
                    <a:pt x="1279" y="8565"/>
                  </a:lnTo>
                  <a:lnTo>
                    <a:pt x="1381" y="8590"/>
                  </a:lnTo>
                  <a:lnTo>
                    <a:pt x="6699" y="8590"/>
                  </a:lnTo>
                  <a:lnTo>
                    <a:pt x="6827" y="8565"/>
                  </a:lnTo>
                  <a:lnTo>
                    <a:pt x="6903" y="8514"/>
                  </a:lnTo>
                  <a:lnTo>
                    <a:pt x="6980" y="8411"/>
                  </a:lnTo>
                  <a:lnTo>
                    <a:pt x="7006" y="8309"/>
                  </a:lnTo>
                  <a:lnTo>
                    <a:pt x="7006" y="3656"/>
                  </a:lnTo>
                  <a:lnTo>
                    <a:pt x="7594" y="4270"/>
                  </a:lnTo>
                  <a:lnTo>
                    <a:pt x="7696" y="4321"/>
                  </a:lnTo>
                  <a:lnTo>
                    <a:pt x="7798" y="4346"/>
                  </a:lnTo>
                  <a:lnTo>
                    <a:pt x="7926" y="4321"/>
                  </a:lnTo>
                  <a:lnTo>
                    <a:pt x="8028" y="4270"/>
                  </a:lnTo>
                  <a:lnTo>
                    <a:pt x="8079" y="4167"/>
                  </a:lnTo>
                  <a:lnTo>
                    <a:pt x="8105" y="4040"/>
                  </a:lnTo>
                  <a:lnTo>
                    <a:pt x="8079" y="3937"/>
                  </a:lnTo>
                  <a:lnTo>
                    <a:pt x="8028" y="3835"/>
                  </a:lnTo>
                  <a:lnTo>
                    <a:pt x="6724" y="2557"/>
                  </a:lnTo>
                  <a:lnTo>
                    <a:pt x="6724" y="537"/>
                  </a:lnTo>
                  <a:lnTo>
                    <a:pt x="6699" y="409"/>
                  </a:lnTo>
                  <a:lnTo>
                    <a:pt x="6648" y="332"/>
                  </a:lnTo>
                  <a:lnTo>
                    <a:pt x="6545" y="256"/>
                  </a:lnTo>
                  <a:lnTo>
                    <a:pt x="6443" y="230"/>
                  </a:lnTo>
                  <a:lnTo>
                    <a:pt x="5190" y="230"/>
                  </a:lnTo>
                  <a:lnTo>
                    <a:pt x="5088" y="256"/>
                  </a:lnTo>
                  <a:lnTo>
                    <a:pt x="4986" y="332"/>
                  </a:lnTo>
                  <a:lnTo>
                    <a:pt x="4935" y="409"/>
                  </a:lnTo>
                  <a:lnTo>
                    <a:pt x="4909" y="537"/>
                  </a:lnTo>
                  <a:lnTo>
                    <a:pt x="4909" y="742"/>
                  </a:lnTo>
                  <a:lnTo>
                    <a:pt x="4270" y="77"/>
                  </a:lnTo>
                  <a:lnTo>
                    <a:pt x="4168" y="26"/>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6"/>
            <p:cNvSpPr/>
            <p:nvPr/>
          </p:nvSpPr>
          <p:spPr>
            <a:xfrm>
              <a:off x="4150975" y="2151550"/>
              <a:ext cx="58175" cy="75450"/>
            </a:xfrm>
            <a:custGeom>
              <a:rect b="b" l="l" r="r" t="t"/>
              <a:pathLst>
                <a:path extrusionOk="0" h="3018" w="2327">
                  <a:moveTo>
                    <a:pt x="1739" y="589"/>
                  </a:moveTo>
                  <a:lnTo>
                    <a:pt x="1739" y="2429"/>
                  </a:lnTo>
                  <a:lnTo>
                    <a:pt x="588" y="2429"/>
                  </a:lnTo>
                  <a:lnTo>
                    <a:pt x="588" y="589"/>
                  </a:lnTo>
                  <a:close/>
                  <a:moveTo>
                    <a:pt x="282" y="1"/>
                  </a:moveTo>
                  <a:lnTo>
                    <a:pt x="179" y="26"/>
                  </a:lnTo>
                  <a:lnTo>
                    <a:pt x="77" y="77"/>
                  </a:lnTo>
                  <a:lnTo>
                    <a:pt x="26" y="180"/>
                  </a:lnTo>
                  <a:lnTo>
                    <a:pt x="0" y="282"/>
                  </a:lnTo>
                  <a:lnTo>
                    <a:pt x="0" y="2736"/>
                  </a:lnTo>
                  <a:lnTo>
                    <a:pt x="26" y="2838"/>
                  </a:lnTo>
                  <a:lnTo>
                    <a:pt x="77" y="2941"/>
                  </a:lnTo>
                  <a:lnTo>
                    <a:pt x="179" y="2992"/>
                  </a:lnTo>
                  <a:lnTo>
                    <a:pt x="282" y="3017"/>
                  </a:lnTo>
                  <a:lnTo>
                    <a:pt x="2020" y="3017"/>
                  </a:lnTo>
                  <a:lnTo>
                    <a:pt x="2148" y="2992"/>
                  </a:lnTo>
                  <a:lnTo>
                    <a:pt x="2225" y="2941"/>
                  </a:lnTo>
                  <a:lnTo>
                    <a:pt x="2301" y="2838"/>
                  </a:lnTo>
                  <a:lnTo>
                    <a:pt x="2327" y="2736"/>
                  </a:lnTo>
                  <a:lnTo>
                    <a:pt x="2327" y="282"/>
                  </a:lnTo>
                  <a:lnTo>
                    <a:pt x="2301" y="180"/>
                  </a:lnTo>
                  <a:lnTo>
                    <a:pt x="2225" y="77"/>
                  </a:lnTo>
                  <a:lnTo>
                    <a:pt x="2148" y="26"/>
                  </a:lnTo>
                  <a:lnTo>
                    <a:pt x="202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9" name="Google Shape;899;p26"/>
          <p:cNvGrpSpPr/>
          <p:nvPr/>
        </p:nvGrpSpPr>
        <p:grpSpPr>
          <a:xfrm>
            <a:off x="6798397" y="2860411"/>
            <a:ext cx="319884" cy="320052"/>
            <a:chOff x="4721100" y="1966200"/>
            <a:chExt cx="419300" cy="419300"/>
          </a:xfrm>
        </p:grpSpPr>
        <p:sp>
          <p:nvSpPr>
            <p:cNvPr id="900" name="Google Shape;900;p26"/>
            <p:cNvSpPr/>
            <p:nvPr/>
          </p:nvSpPr>
          <p:spPr>
            <a:xfrm>
              <a:off x="4802900" y="1966200"/>
              <a:ext cx="337500" cy="337500"/>
            </a:xfrm>
            <a:custGeom>
              <a:rect b="b" l="l" r="r" t="t"/>
              <a:pathLst>
                <a:path extrusionOk="0" h="13500" w="13500">
                  <a:moveTo>
                    <a:pt x="282" y="1"/>
                  </a:moveTo>
                  <a:lnTo>
                    <a:pt x="180" y="26"/>
                  </a:lnTo>
                  <a:lnTo>
                    <a:pt x="77" y="77"/>
                  </a:lnTo>
                  <a:lnTo>
                    <a:pt x="26" y="179"/>
                  </a:lnTo>
                  <a:lnTo>
                    <a:pt x="1" y="282"/>
                  </a:lnTo>
                  <a:lnTo>
                    <a:pt x="1" y="13218"/>
                  </a:lnTo>
                  <a:lnTo>
                    <a:pt x="26" y="13320"/>
                  </a:lnTo>
                  <a:lnTo>
                    <a:pt x="77" y="13423"/>
                  </a:lnTo>
                  <a:lnTo>
                    <a:pt x="180" y="13474"/>
                  </a:lnTo>
                  <a:lnTo>
                    <a:pt x="282" y="13499"/>
                  </a:lnTo>
                  <a:lnTo>
                    <a:pt x="13218" y="13499"/>
                  </a:lnTo>
                  <a:lnTo>
                    <a:pt x="13320" y="13474"/>
                  </a:lnTo>
                  <a:lnTo>
                    <a:pt x="13423" y="13423"/>
                  </a:lnTo>
                  <a:lnTo>
                    <a:pt x="13474" y="13320"/>
                  </a:lnTo>
                  <a:lnTo>
                    <a:pt x="13499" y="13218"/>
                  </a:lnTo>
                  <a:lnTo>
                    <a:pt x="13499" y="2148"/>
                  </a:lnTo>
                  <a:lnTo>
                    <a:pt x="13474" y="2020"/>
                  </a:lnTo>
                  <a:lnTo>
                    <a:pt x="13423" y="1944"/>
                  </a:lnTo>
                  <a:lnTo>
                    <a:pt x="13320" y="1867"/>
                  </a:lnTo>
                  <a:lnTo>
                    <a:pt x="13218" y="1841"/>
                  </a:lnTo>
                  <a:lnTo>
                    <a:pt x="13090" y="1867"/>
                  </a:lnTo>
                  <a:lnTo>
                    <a:pt x="13014" y="1944"/>
                  </a:lnTo>
                  <a:lnTo>
                    <a:pt x="12937" y="2020"/>
                  </a:lnTo>
                  <a:lnTo>
                    <a:pt x="12937" y="2148"/>
                  </a:lnTo>
                  <a:lnTo>
                    <a:pt x="12937" y="7031"/>
                  </a:lnTo>
                  <a:lnTo>
                    <a:pt x="11787" y="7031"/>
                  </a:lnTo>
                  <a:lnTo>
                    <a:pt x="11684" y="7057"/>
                  </a:lnTo>
                  <a:lnTo>
                    <a:pt x="11582" y="7108"/>
                  </a:lnTo>
                  <a:lnTo>
                    <a:pt x="11531" y="7210"/>
                  </a:lnTo>
                  <a:lnTo>
                    <a:pt x="11505" y="7312"/>
                  </a:lnTo>
                  <a:lnTo>
                    <a:pt x="11531" y="7440"/>
                  </a:lnTo>
                  <a:lnTo>
                    <a:pt x="11582" y="7517"/>
                  </a:lnTo>
                  <a:lnTo>
                    <a:pt x="11684" y="7568"/>
                  </a:lnTo>
                  <a:lnTo>
                    <a:pt x="11787" y="7594"/>
                  </a:lnTo>
                  <a:lnTo>
                    <a:pt x="12937" y="7594"/>
                  </a:lnTo>
                  <a:lnTo>
                    <a:pt x="12937" y="12937"/>
                  </a:lnTo>
                  <a:lnTo>
                    <a:pt x="4756" y="12937"/>
                  </a:lnTo>
                  <a:lnTo>
                    <a:pt x="4756" y="11531"/>
                  </a:lnTo>
                  <a:lnTo>
                    <a:pt x="4756" y="11428"/>
                  </a:lnTo>
                  <a:lnTo>
                    <a:pt x="4679" y="11352"/>
                  </a:lnTo>
                  <a:lnTo>
                    <a:pt x="4602" y="11275"/>
                  </a:lnTo>
                  <a:lnTo>
                    <a:pt x="4475" y="11249"/>
                  </a:lnTo>
                  <a:lnTo>
                    <a:pt x="4372" y="11275"/>
                  </a:lnTo>
                  <a:lnTo>
                    <a:pt x="4270" y="11352"/>
                  </a:lnTo>
                  <a:lnTo>
                    <a:pt x="4219" y="11428"/>
                  </a:lnTo>
                  <a:lnTo>
                    <a:pt x="4193" y="11531"/>
                  </a:lnTo>
                  <a:lnTo>
                    <a:pt x="4193" y="12937"/>
                  </a:lnTo>
                  <a:lnTo>
                    <a:pt x="563" y="12937"/>
                  </a:lnTo>
                  <a:lnTo>
                    <a:pt x="563" y="563"/>
                  </a:lnTo>
                  <a:lnTo>
                    <a:pt x="4193" y="563"/>
                  </a:lnTo>
                  <a:lnTo>
                    <a:pt x="4193" y="9485"/>
                  </a:lnTo>
                  <a:lnTo>
                    <a:pt x="4219" y="9588"/>
                  </a:lnTo>
                  <a:lnTo>
                    <a:pt x="4270" y="9690"/>
                  </a:lnTo>
                  <a:lnTo>
                    <a:pt x="4372" y="9741"/>
                  </a:lnTo>
                  <a:lnTo>
                    <a:pt x="4475" y="9767"/>
                  </a:lnTo>
                  <a:lnTo>
                    <a:pt x="4602" y="9741"/>
                  </a:lnTo>
                  <a:lnTo>
                    <a:pt x="4679" y="9690"/>
                  </a:lnTo>
                  <a:lnTo>
                    <a:pt x="4756" y="9588"/>
                  </a:lnTo>
                  <a:lnTo>
                    <a:pt x="4756" y="9485"/>
                  </a:lnTo>
                  <a:lnTo>
                    <a:pt x="4756" y="7594"/>
                  </a:lnTo>
                  <a:lnTo>
                    <a:pt x="9843" y="7594"/>
                  </a:lnTo>
                  <a:lnTo>
                    <a:pt x="9971" y="7568"/>
                  </a:lnTo>
                  <a:lnTo>
                    <a:pt x="10048" y="7517"/>
                  </a:lnTo>
                  <a:lnTo>
                    <a:pt x="10125" y="7440"/>
                  </a:lnTo>
                  <a:lnTo>
                    <a:pt x="10125" y="7312"/>
                  </a:lnTo>
                  <a:lnTo>
                    <a:pt x="10125" y="7210"/>
                  </a:lnTo>
                  <a:lnTo>
                    <a:pt x="10048" y="7108"/>
                  </a:lnTo>
                  <a:lnTo>
                    <a:pt x="9971" y="7057"/>
                  </a:lnTo>
                  <a:lnTo>
                    <a:pt x="9843" y="7031"/>
                  </a:lnTo>
                  <a:lnTo>
                    <a:pt x="4756" y="7031"/>
                  </a:lnTo>
                  <a:lnTo>
                    <a:pt x="4756" y="563"/>
                  </a:lnTo>
                  <a:lnTo>
                    <a:pt x="12937" y="563"/>
                  </a:lnTo>
                  <a:lnTo>
                    <a:pt x="12937" y="1177"/>
                  </a:lnTo>
                  <a:lnTo>
                    <a:pt x="12937" y="1304"/>
                  </a:lnTo>
                  <a:lnTo>
                    <a:pt x="13014" y="1381"/>
                  </a:lnTo>
                  <a:lnTo>
                    <a:pt x="13090" y="1458"/>
                  </a:lnTo>
                  <a:lnTo>
                    <a:pt x="13218" y="1483"/>
                  </a:lnTo>
                  <a:lnTo>
                    <a:pt x="13320" y="1458"/>
                  </a:lnTo>
                  <a:lnTo>
                    <a:pt x="13423" y="1381"/>
                  </a:lnTo>
                  <a:lnTo>
                    <a:pt x="13474" y="1304"/>
                  </a:lnTo>
                  <a:lnTo>
                    <a:pt x="13499" y="1177"/>
                  </a:lnTo>
                  <a:lnTo>
                    <a:pt x="13499" y="282"/>
                  </a:lnTo>
                  <a:lnTo>
                    <a:pt x="13474" y="179"/>
                  </a:lnTo>
                  <a:lnTo>
                    <a:pt x="13423" y="77"/>
                  </a:lnTo>
                  <a:lnTo>
                    <a:pt x="13320" y="26"/>
                  </a:lnTo>
                  <a:lnTo>
                    <a:pt x="1321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6"/>
            <p:cNvSpPr/>
            <p:nvPr/>
          </p:nvSpPr>
          <p:spPr>
            <a:xfrm>
              <a:off x="4721100" y="1966200"/>
              <a:ext cx="61375" cy="88875"/>
            </a:xfrm>
            <a:custGeom>
              <a:rect b="b" l="l" r="r" t="t"/>
              <a:pathLst>
                <a:path extrusionOk="0" h="3555" w="2455">
                  <a:moveTo>
                    <a:pt x="1227" y="819"/>
                  </a:moveTo>
                  <a:lnTo>
                    <a:pt x="1662" y="1509"/>
                  </a:lnTo>
                  <a:lnTo>
                    <a:pt x="793" y="1509"/>
                  </a:lnTo>
                  <a:lnTo>
                    <a:pt x="1227" y="819"/>
                  </a:lnTo>
                  <a:close/>
                  <a:moveTo>
                    <a:pt x="1151" y="1"/>
                  </a:moveTo>
                  <a:lnTo>
                    <a:pt x="1100" y="26"/>
                  </a:lnTo>
                  <a:lnTo>
                    <a:pt x="1023" y="77"/>
                  </a:lnTo>
                  <a:lnTo>
                    <a:pt x="997" y="128"/>
                  </a:lnTo>
                  <a:lnTo>
                    <a:pt x="51" y="1662"/>
                  </a:lnTo>
                  <a:lnTo>
                    <a:pt x="26" y="1713"/>
                  </a:lnTo>
                  <a:lnTo>
                    <a:pt x="0" y="1790"/>
                  </a:lnTo>
                  <a:lnTo>
                    <a:pt x="0" y="1867"/>
                  </a:lnTo>
                  <a:lnTo>
                    <a:pt x="51" y="1944"/>
                  </a:lnTo>
                  <a:lnTo>
                    <a:pt x="77" y="1995"/>
                  </a:lnTo>
                  <a:lnTo>
                    <a:pt x="154" y="2046"/>
                  </a:lnTo>
                  <a:lnTo>
                    <a:pt x="205" y="2071"/>
                  </a:lnTo>
                  <a:lnTo>
                    <a:pt x="281" y="2097"/>
                  </a:lnTo>
                  <a:lnTo>
                    <a:pt x="946" y="2097"/>
                  </a:lnTo>
                  <a:lnTo>
                    <a:pt x="946" y="3273"/>
                  </a:lnTo>
                  <a:lnTo>
                    <a:pt x="972" y="3401"/>
                  </a:lnTo>
                  <a:lnTo>
                    <a:pt x="1023" y="3477"/>
                  </a:lnTo>
                  <a:lnTo>
                    <a:pt x="1125" y="3554"/>
                  </a:lnTo>
                  <a:lnTo>
                    <a:pt x="1355" y="3554"/>
                  </a:lnTo>
                  <a:lnTo>
                    <a:pt x="1432" y="3477"/>
                  </a:lnTo>
                  <a:lnTo>
                    <a:pt x="1483" y="3401"/>
                  </a:lnTo>
                  <a:lnTo>
                    <a:pt x="1509" y="3273"/>
                  </a:lnTo>
                  <a:lnTo>
                    <a:pt x="1509" y="2097"/>
                  </a:lnTo>
                  <a:lnTo>
                    <a:pt x="2173" y="2097"/>
                  </a:lnTo>
                  <a:lnTo>
                    <a:pt x="2250" y="2071"/>
                  </a:lnTo>
                  <a:lnTo>
                    <a:pt x="2327" y="2046"/>
                  </a:lnTo>
                  <a:lnTo>
                    <a:pt x="2378" y="1995"/>
                  </a:lnTo>
                  <a:lnTo>
                    <a:pt x="2429" y="1944"/>
                  </a:lnTo>
                  <a:lnTo>
                    <a:pt x="2455" y="1867"/>
                  </a:lnTo>
                  <a:lnTo>
                    <a:pt x="2455" y="1790"/>
                  </a:lnTo>
                  <a:lnTo>
                    <a:pt x="2455" y="1713"/>
                  </a:lnTo>
                  <a:lnTo>
                    <a:pt x="2403" y="1662"/>
                  </a:lnTo>
                  <a:lnTo>
                    <a:pt x="1483" y="128"/>
                  </a:lnTo>
                  <a:lnTo>
                    <a:pt x="1432" y="77"/>
                  </a:lnTo>
                  <a:lnTo>
                    <a:pt x="1381" y="26"/>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6"/>
            <p:cNvSpPr/>
            <p:nvPr/>
          </p:nvSpPr>
          <p:spPr>
            <a:xfrm>
              <a:off x="4721100" y="2060150"/>
              <a:ext cx="61375" cy="243550"/>
            </a:xfrm>
            <a:custGeom>
              <a:rect b="b" l="l" r="r" t="t"/>
              <a:pathLst>
                <a:path extrusionOk="0" h="9742" w="2455">
                  <a:moveTo>
                    <a:pt x="1662" y="8233"/>
                  </a:moveTo>
                  <a:lnTo>
                    <a:pt x="1227" y="8923"/>
                  </a:lnTo>
                  <a:lnTo>
                    <a:pt x="793" y="8233"/>
                  </a:lnTo>
                  <a:close/>
                  <a:moveTo>
                    <a:pt x="1227" y="1"/>
                  </a:moveTo>
                  <a:lnTo>
                    <a:pt x="1125" y="26"/>
                  </a:lnTo>
                  <a:lnTo>
                    <a:pt x="1023" y="77"/>
                  </a:lnTo>
                  <a:lnTo>
                    <a:pt x="972" y="180"/>
                  </a:lnTo>
                  <a:lnTo>
                    <a:pt x="946" y="282"/>
                  </a:lnTo>
                  <a:lnTo>
                    <a:pt x="946" y="7645"/>
                  </a:lnTo>
                  <a:lnTo>
                    <a:pt x="281" y="7645"/>
                  </a:lnTo>
                  <a:lnTo>
                    <a:pt x="205" y="7670"/>
                  </a:lnTo>
                  <a:lnTo>
                    <a:pt x="154" y="7696"/>
                  </a:lnTo>
                  <a:lnTo>
                    <a:pt x="77" y="7747"/>
                  </a:lnTo>
                  <a:lnTo>
                    <a:pt x="51" y="7798"/>
                  </a:lnTo>
                  <a:lnTo>
                    <a:pt x="0" y="7875"/>
                  </a:lnTo>
                  <a:lnTo>
                    <a:pt x="0" y="7952"/>
                  </a:lnTo>
                  <a:lnTo>
                    <a:pt x="26" y="8028"/>
                  </a:lnTo>
                  <a:lnTo>
                    <a:pt x="51" y="8079"/>
                  </a:lnTo>
                  <a:lnTo>
                    <a:pt x="997" y="9613"/>
                  </a:lnTo>
                  <a:lnTo>
                    <a:pt x="1023" y="9665"/>
                  </a:lnTo>
                  <a:lnTo>
                    <a:pt x="1100" y="9690"/>
                  </a:lnTo>
                  <a:lnTo>
                    <a:pt x="1151" y="9716"/>
                  </a:lnTo>
                  <a:lnTo>
                    <a:pt x="1227" y="9741"/>
                  </a:lnTo>
                  <a:lnTo>
                    <a:pt x="1304" y="9716"/>
                  </a:lnTo>
                  <a:lnTo>
                    <a:pt x="1381" y="9690"/>
                  </a:lnTo>
                  <a:lnTo>
                    <a:pt x="1432" y="9665"/>
                  </a:lnTo>
                  <a:lnTo>
                    <a:pt x="1483" y="9613"/>
                  </a:lnTo>
                  <a:lnTo>
                    <a:pt x="2403" y="8079"/>
                  </a:lnTo>
                  <a:lnTo>
                    <a:pt x="2455" y="8028"/>
                  </a:lnTo>
                  <a:lnTo>
                    <a:pt x="2455" y="7952"/>
                  </a:lnTo>
                  <a:lnTo>
                    <a:pt x="2455" y="7875"/>
                  </a:lnTo>
                  <a:lnTo>
                    <a:pt x="2429" y="7798"/>
                  </a:lnTo>
                  <a:lnTo>
                    <a:pt x="2378" y="7747"/>
                  </a:lnTo>
                  <a:lnTo>
                    <a:pt x="2327" y="7696"/>
                  </a:lnTo>
                  <a:lnTo>
                    <a:pt x="2250" y="7670"/>
                  </a:lnTo>
                  <a:lnTo>
                    <a:pt x="2173" y="7645"/>
                  </a:lnTo>
                  <a:lnTo>
                    <a:pt x="1509" y="7645"/>
                  </a:lnTo>
                  <a:lnTo>
                    <a:pt x="1509" y="282"/>
                  </a:lnTo>
                  <a:lnTo>
                    <a:pt x="1483" y="180"/>
                  </a:lnTo>
                  <a:lnTo>
                    <a:pt x="1432" y="77"/>
                  </a:lnTo>
                  <a:lnTo>
                    <a:pt x="1355" y="26"/>
                  </a:lnTo>
                  <a:lnTo>
                    <a:pt x="122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6"/>
            <p:cNvSpPr/>
            <p:nvPr/>
          </p:nvSpPr>
          <p:spPr>
            <a:xfrm>
              <a:off x="4802900" y="2324125"/>
              <a:ext cx="337500" cy="61375"/>
            </a:xfrm>
            <a:custGeom>
              <a:rect b="b" l="l" r="r" t="t"/>
              <a:pathLst>
                <a:path extrusionOk="0" h="2455" w="13500">
                  <a:moveTo>
                    <a:pt x="1509" y="793"/>
                  </a:moveTo>
                  <a:lnTo>
                    <a:pt x="1509" y="1662"/>
                  </a:lnTo>
                  <a:lnTo>
                    <a:pt x="819" y="1228"/>
                  </a:lnTo>
                  <a:lnTo>
                    <a:pt x="1509" y="793"/>
                  </a:lnTo>
                  <a:close/>
                  <a:moveTo>
                    <a:pt x="11991" y="793"/>
                  </a:moveTo>
                  <a:lnTo>
                    <a:pt x="12681" y="1228"/>
                  </a:lnTo>
                  <a:lnTo>
                    <a:pt x="11991" y="1662"/>
                  </a:lnTo>
                  <a:lnTo>
                    <a:pt x="11991" y="793"/>
                  </a:lnTo>
                  <a:close/>
                  <a:moveTo>
                    <a:pt x="1714" y="0"/>
                  </a:moveTo>
                  <a:lnTo>
                    <a:pt x="1662" y="26"/>
                  </a:lnTo>
                  <a:lnTo>
                    <a:pt x="128" y="972"/>
                  </a:lnTo>
                  <a:lnTo>
                    <a:pt x="77" y="1023"/>
                  </a:lnTo>
                  <a:lnTo>
                    <a:pt x="26" y="1074"/>
                  </a:lnTo>
                  <a:lnTo>
                    <a:pt x="1" y="1151"/>
                  </a:lnTo>
                  <a:lnTo>
                    <a:pt x="1" y="1228"/>
                  </a:lnTo>
                  <a:lnTo>
                    <a:pt x="1" y="1304"/>
                  </a:lnTo>
                  <a:lnTo>
                    <a:pt x="26" y="1355"/>
                  </a:lnTo>
                  <a:lnTo>
                    <a:pt x="77" y="1406"/>
                  </a:lnTo>
                  <a:lnTo>
                    <a:pt x="128" y="1458"/>
                  </a:lnTo>
                  <a:lnTo>
                    <a:pt x="1662" y="2404"/>
                  </a:lnTo>
                  <a:lnTo>
                    <a:pt x="1714" y="2429"/>
                  </a:lnTo>
                  <a:lnTo>
                    <a:pt x="1790" y="2455"/>
                  </a:lnTo>
                  <a:lnTo>
                    <a:pt x="1867" y="2429"/>
                  </a:lnTo>
                  <a:lnTo>
                    <a:pt x="1944" y="2404"/>
                  </a:lnTo>
                  <a:lnTo>
                    <a:pt x="1995" y="2378"/>
                  </a:lnTo>
                  <a:lnTo>
                    <a:pt x="2046" y="2301"/>
                  </a:lnTo>
                  <a:lnTo>
                    <a:pt x="2071" y="2250"/>
                  </a:lnTo>
                  <a:lnTo>
                    <a:pt x="2097" y="2173"/>
                  </a:lnTo>
                  <a:lnTo>
                    <a:pt x="2097" y="1509"/>
                  </a:lnTo>
                  <a:lnTo>
                    <a:pt x="11403" y="1509"/>
                  </a:lnTo>
                  <a:lnTo>
                    <a:pt x="11403" y="2173"/>
                  </a:lnTo>
                  <a:lnTo>
                    <a:pt x="11429" y="2250"/>
                  </a:lnTo>
                  <a:lnTo>
                    <a:pt x="11454" y="2301"/>
                  </a:lnTo>
                  <a:lnTo>
                    <a:pt x="11505" y="2378"/>
                  </a:lnTo>
                  <a:lnTo>
                    <a:pt x="11556" y="2404"/>
                  </a:lnTo>
                  <a:lnTo>
                    <a:pt x="11633" y="2429"/>
                  </a:lnTo>
                  <a:lnTo>
                    <a:pt x="11710" y="2455"/>
                  </a:lnTo>
                  <a:lnTo>
                    <a:pt x="11787" y="2429"/>
                  </a:lnTo>
                  <a:lnTo>
                    <a:pt x="11838" y="2404"/>
                  </a:lnTo>
                  <a:lnTo>
                    <a:pt x="13372" y="1458"/>
                  </a:lnTo>
                  <a:lnTo>
                    <a:pt x="13423" y="1406"/>
                  </a:lnTo>
                  <a:lnTo>
                    <a:pt x="13448" y="1355"/>
                  </a:lnTo>
                  <a:lnTo>
                    <a:pt x="13499" y="1304"/>
                  </a:lnTo>
                  <a:lnTo>
                    <a:pt x="13499" y="1228"/>
                  </a:lnTo>
                  <a:lnTo>
                    <a:pt x="13499" y="1151"/>
                  </a:lnTo>
                  <a:lnTo>
                    <a:pt x="13448" y="1074"/>
                  </a:lnTo>
                  <a:lnTo>
                    <a:pt x="13423" y="1023"/>
                  </a:lnTo>
                  <a:lnTo>
                    <a:pt x="13372" y="972"/>
                  </a:lnTo>
                  <a:lnTo>
                    <a:pt x="11838" y="26"/>
                  </a:lnTo>
                  <a:lnTo>
                    <a:pt x="11787" y="0"/>
                  </a:lnTo>
                  <a:lnTo>
                    <a:pt x="11633" y="0"/>
                  </a:lnTo>
                  <a:lnTo>
                    <a:pt x="11556" y="26"/>
                  </a:lnTo>
                  <a:lnTo>
                    <a:pt x="11505" y="77"/>
                  </a:lnTo>
                  <a:lnTo>
                    <a:pt x="11454" y="128"/>
                  </a:lnTo>
                  <a:lnTo>
                    <a:pt x="11429" y="205"/>
                  </a:lnTo>
                  <a:lnTo>
                    <a:pt x="11403" y="282"/>
                  </a:lnTo>
                  <a:lnTo>
                    <a:pt x="11403" y="946"/>
                  </a:lnTo>
                  <a:lnTo>
                    <a:pt x="2097" y="946"/>
                  </a:lnTo>
                  <a:lnTo>
                    <a:pt x="2097" y="282"/>
                  </a:lnTo>
                  <a:lnTo>
                    <a:pt x="2071" y="205"/>
                  </a:lnTo>
                  <a:lnTo>
                    <a:pt x="2046" y="128"/>
                  </a:lnTo>
                  <a:lnTo>
                    <a:pt x="1995" y="77"/>
                  </a:lnTo>
                  <a:lnTo>
                    <a:pt x="1944" y="26"/>
                  </a:lnTo>
                  <a:lnTo>
                    <a:pt x="186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904" name="Google Shape;904;p26"/>
          <p:cNvCxnSpPr/>
          <p:nvPr/>
        </p:nvCxnSpPr>
        <p:spPr>
          <a:xfrm flipH="1" rot="10800000">
            <a:off x="2095225" y="1068200"/>
            <a:ext cx="4856100" cy="21000"/>
          </a:xfrm>
          <a:prstGeom prst="straightConnector1">
            <a:avLst/>
          </a:prstGeom>
          <a:noFill/>
          <a:ln cap="flat" cmpd="sng" w="19050">
            <a:solidFill>
              <a:schemeClr val="dk2"/>
            </a:solidFill>
            <a:prstDash val="solid"/>
            <a:round/>
            <a:headEnd len="sm" w="sm" type="none"/>
            <a:tailEnd len="sm" w="sm" type="none"/>
          </a:ln>
        </p:spPr>
      </p:cxnSp>
      <p:sp>
        <p:nvSpPr>
          <p:cNvPr id="905" name="Google Shape;905;p26"/>
          <p:cNvSpPr/>
          <p:nvPr/>
        </p:nvSpPr>
        <p:spPr>
          <a:xfrm>
            <a:off x="0" y="1938150"/>
            <a:ext cx="524400" cy="12672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6"/>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Your Key to Home</a:t>
            </a:r>
            <a:endParaRPr/>
          </a:p>
        </p:txBody>
      </p:sp>
      <p:sp>
        <p:nvSpPr>
          <p:cNvPr id="907" name="Google Shape;907;p26">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908" name="Google Shape;908;p26">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6">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3" name="Shape 913"/>
        <p:cNvGrpSpPr/>
        <p:nvPr/>
      </p:nvGrpSpPr>
      <p:grpSpPr>
        <a:xfrm>
          <a:off x="0" y="0"/>
          <a:ext cx="0" cy="0"/>
          <a:chOff x="0" y="0"/>
          <a:chExt cx="0" cy="0"/>
        </a:xfrm>
      </p:grpSpPr>
      <p:sp>
        <p:nvSpPr>
          <p:cNvPr id="914" name="Google Shape;914;g23f564b1645_6_701"/>
          <p:cNvSpPr/>
          <p:nvPr/>
        </p:nvSpPr>
        <p:spPr>
          <a:xfrm>
            <a:off x="524400" y="367350"/>
            <a:ext cx="45051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g23f564b1645_6_701"/>
          <p:cNvSpPr txBox="1"/>
          <p:nvPr>
            <p:ph idx="8" type="title"/>
          </p:nvPr>
        </p:nvSpPr>
        <p:spPr>
          <a:xfrm>
            <a:off x="524400" y="463300"/>
            <a:ext cx="4505100" cy="93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Key Driver of</a:t>
            </a:r>
            <a:br>
              <a:rPr lang="en"/>
            </a:br>
            <a:r>
              <a:rPr lang="en"/>
              <a:t>House Price</a:t>
            </a:r>
            <a:endParaRPr/>
          </a:p>
        </p:txBody>
      </p:sp>
      <p:sp>
        <p:nvSpPr>
          <p:cNvPr id="916" name="Google Shape;916;g23f564b1645_6_701"/>
          <p:cNvSpPr txBox="1"/>
          <p:nvPr>
            <p:ph type="title"/>
          </p:nvPr>
        </p:nvSpPr>
        <p:spPr>
          <a:xfrm>
            <a:off x="876748" y="2273605"/>
            <a:ext cx="17067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Size</a:t>
            </a:r>
            <a:endParaRPr/>
          </a:p>
        </p:txBody>
      </p:sp>
      <p:sp>
        <p:nvSpPr>
          <p:cNvPr id="917" name="Google Shape;917;g23f564b1645_6_701"/>
          <p:cNvSpPr txBox="1"/>
          <p:nvPr>
            <p:ph idx="2" type="title"/>
          </p:nvPr>
        </p:nvSpPr>
        <p:spPr>
          <a:xfrm>
            <a:off x="2957708" y="2273605"/>
            <a:ext cx="17067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Location</a:t>
            </a:r>
            <a:endParaRPr/>
          </a:p>
        </p:txBody>
      </p:sp>
      <p:sp>
        <p:nvSpPr>
          <p:cNvPr id="918" name="Google Shape;918;g23f564b1645_6_701"/>
          <p:cNvSpPr txBox="1"/>
          <p:nvPr>
            <p:ph idx="4" type="title"/>
          </p:nvPr>
        </p:nvSpPr>
        <p:spPr>
          <a:xfrm>
            <a:off x="740998" y="3602568"/>
            <a:ext cx="1978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Grade</a:t>
            </a:r>
            <a:endParaRPr/>
          </a:p>
        </p:txBody>
      </p:sp>
      <p:sp>
        <p:nvSpPr>
          <p:cNvPr id="919" name="Google Shape;919;g23f564b1645_6_701"/>
          <p:cNvSpPr txBox="1"/>
          <p:nvPr>
            <p:ph idx="6" type="title"/>
          </p:nvPr>
        </p:nvSpPr>
        <p:spPr>
          <a:xfrm>
            <a:off x="2821958" y="3602568"/>
            <a:ext cx="1978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Waterfront</a:t>
            </a:r>
            <a:endParaRPr/>
          </a:p>
        </p:txBody>
      </p:sp>
      <p:cxnSp>
        <p:nvCxnSpPr>
          <p:cNvPr id="920" name="Google Shape;920;g23f564b1645_6_701"/>
          <p:cNvCxnSpPr/>
          <p:nvPr/>
        </p:nvCxnSpPr>
        <p:spPr>
          <a:xfrm>
            <a:off x="1176900" y="1525250"/>
            <a:ext cx="3200100" cy="0"/>
          </a:xfrm>
          <a:prstGeom prst="straightConnector1">
            <a:avLst/>
          </a:prstGeom>
          <a:noFill/>
          <a:ln cap="flat" cmpd="sng" w="19050">
            <a:solidFill>
              <a:schemeClr val="dk2"/>
            </a:solidFill>
            <a:prstDash val="solid"/>
            <a:round/>
            <a:headEnd len="sm" w="sm" type="none"/>
            <a:tailEnd len="sm" w="sm" type="none"/>
          </a:ln>
        </p:spPr>
      </p:cxnSp>
      <p:cxnSp>
        <p:nvCxnSpPr>
          <p:cNvPr id="921" name="Google Shape;921;g23f564b1645_6_701"/>
          <p:cNvCxnSpPr/>
          <p:nvPr/>
        </p:nvCxnSpPr>
        <p:spPr>
          <a:xfrm>
            <a:off x="1504798" y="2200225"/>
            <a:ext cx="450600" cy="0"/>
          </a:xfrm>
          <a:prstGeom prst="straightConnector1">
            <a:avLst/>
          </a:prstGeom>
          <a:noFill/>
          <a:ln cap="flat" cmpd="sng" w="19050">
            <a:solidFill>
              <a:schemeClr val="dk2"/>
            </a:solidFill>
            <a:prstDash val="solid"/>
            <a:round/>
            <a:headEnd len="sm" w="sm" type="none"/>
            <a:tailEnd len="sm" w="sm" type="none"/>
          </a:ln>
        </p:spPr>
      </p:cxnSp>
      <p:cxnSp>
        <p:nvCxnSpPr>
          <p:cNvPr id="922" name="Google Shape;922;g23f564b1645_6_701"/>
          <p:cNvCxnSpPr/>
          <p:nvPr/>
        </p:nvCxnSpPr>
        <p:spPr>
          <a:xfrm>
            <a:off x="3585758" y="2200225"/>
            <a:ext cx="450600" cy="0"/>
          </a:xfrm>
          <a:prstGeom prst="straightConnector1">
            <a:avLst/>
          </a:prstGeom>
          <a:noFill/>
          <a:ln cap="flat" cmpd="sng" w="19050">
            <a:solidFill>
              <a:schemeClr val="dk2"/>
            </a:solidFill>
            <a:prstDash val="solid"/>
            <a:round/>
            <a:headEnd len="sm" w="sm" type="none"/>
            <a:tailEnd len="sm" w="sm" type="none"/>
          </a:ln>
        </p:spPr>
      </p:cxnSp>
      <p:cxnSp>
        <p:nvCxnSpPr>
          <p:cNvPr id="923" name="Google Shape;923;g23f564b1645_6_701"/>
          <p:cNvCxnSpPr/>
          <p:nvPr/>
        </p:nvCxnSpPr>
        <p:spPr>
          <a:xfrm>
            <a:off x="1504798" y="3509743"/>
            <a:ext cx="450600" cy="0"/>
          </a:xfrm>
          <a:prstGeom prst="straightConnector1">
            <a:avLst/>
          </a:prstGeom>
          <a:noFill/>
          <a:ln cap="flat" cmpd="sng" w="19050">
            <a:solidFill>
              <a:schemeClr val="dk2"/>
            </a:solidFill>
            <a:prstDash val="solid"/>
            <a:round/>
            <a:headEnd len="sm" w="sm" type="none"/>
            <a:tailEnd len="sm" w="sm" type="none"/>
          </a:ln>
        </p:spPr>
      </p:cxnSp>
      <p:cxnSp>
        <p:nvCxnSpPr>
          <p:cNvPr id="924" name="Google Shape;924;g23f564b1645_6_701"/>
          <p:cNvCxnSpPr/>
          <p:nvPr/>
        </p:nvCxnSpPr>
        <p:spPr>
          <a:xfrm>
            <a:off x="3585758" y="3509743"/>
            <a:ext cx="450600" cy="0"/>
          </a:xfrm>
          <a:prstGeom prst="straightConnector1">
            <a:avLst/>
          </a:prstGeom>
          <a:noFill/>
          <a:ln cap="flat" cmpd="sng" w="19050">
            <a:solidFill>
              <a:schemeClr val="dk2"/>
            </a:solidFill>
            <a:prstDash val="solid"/>
            <a:round/>
            <a:headEnd len="sm" w="sm" type="none"/>
            <a:tailEnd len="sm" w="sm" type="none"/>
          </a:ln>
        </p:spPr>
      </p:cxnSp>
      <p:sp>
        <p:nvSpPr>
          <p:cNvPr id="925" name="Google Shape;925;g23f564b1645_6_701"/>
          <p:cNvSpPr/>
          <p:nvPr/>
        </p:nvSpPr>
        <p:spPr>
          <a:xfrm>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grpSp>
        <p:nvGrpSpPr>
          <p:cNvPr id="926" name="Google Shape;926;g23f564b1645_6_701"/>
          <p:cNvGrpSpPr/>
          <p:nvPr/>
        </p:nvGrpSpPr>
        <p:grpSpPr>
          <a:xfrm>
            <a:off x="3650935" y="1864352"/>
            <a:ext cx="320219" cy="262499"/>
            <a:chOff x="6215425" y="3358250"/>
            <a:chExt cx="419300" cy="343900"/>
          </a:xfrm>
        </p:grpSpPr>
        <p:sp>
          <p:nvSpPr>
            <p:cNvPr id="927" name="Google Shape;927;g23f564b1645_6_701"/>
            <p:cNvSpPr/>
            <p:nvPr/>
          </p:nvSpPr>
          <p:spPr>
            <a:xfrm>
              <a:off x="6302350" y="3358250"/>
              <a:ext cx="245450" cy="295325"/>
            </a:xfrm>
            <a:custGeom>
              <a:rect b="b" l="l" r="r" t="t"/>
              <a:pathLst>
                <a:path extrusionOk="0" h="11813" w="9818">
                  <a:moveTo>
                    <a:pt x="4704" y="1"/>
                  </a:moveTo>
                  <a:lnTo>
                    <a:pt x="4372" y="26"/>
                  </a:lnTo>
                  <a:lnTo>
                    <a:pt x="4040" y="77"/>
                  </a:lnTo>
                  <a:lnTo>
                    <a:pt x="3707" y="129"/>
                  </a:lnTo>
                  <a:lnTo>
                    <a:pt x="3400" y="231"/>
                  </a:lnTo>
                  <a:lnTo>
                    <a:pt x="3068" y="333"/>
                  </a:lnTo>
                  <a:lnTo>
                    <a:pt x="2761" y="461"/>
                  </a:lnTo>
                  <a:lnTo>
                    <a:pt x="2480" y="614"/>
                  </a:lnTo>
                  <a:lnTo>
                    <a:pt x="2199" y="768"/>
                  </a:lnTo>
                  <a:lnTo>
                    <a:pt x="1943" y="947"/>
                  </a:lnTo>
                  <a:lnTo>
                    <a:pt x="1713" y="1151"/>
                  </a:lnTo>
                  <a:lnTo>
                    <a:pt x="1483" y="1356"/>
                  </a:lnTo>
                  <a:lnTo>
                    <a:pt x="1253" y="1586"/>
                  </a:lnTo>
                  <a:lnTo>
                    <a:pt x="1048" y="1842"/>
                  </a:lnTo>
                  <a:lnTo>
                    <a:pt x="869" y="2097"/>
                  </a:lnTo>
                  <a:lnTo>
                    <a:pt x="716" y="2378"/>
                  </a:lnTo>
                  <a:lnTo>
                    <a:pt x="563" y="2660"/>
                  </a:lnTo>
                  <a:lnTo>
                    <a:pt x="409" y="2966"/>
                  </a:lnTo>
                  <a:lnTo>
                    <a:pt x="307" y="3273"/>
                  </a:lnTo>
                  <a:lnTo>
                    <a:pt x="205" y="3606"/>
                  </a:lnTo>
                  <a:lnTo>
                    <a:pt x="128" y="3938"/>
                  </a:lnTo>
                  <a:lnTo>
                    <a:pt x="77" y="4270"/>
                  </a:lnTo>
                  <a:lnTo>
                    <a:pt x="26" y="4603"/>
                  </a:lnTo>
                  <a:lnTo>
                    <a:pt x="0" y="4935"/>
                  </a:lnTo>
                  <a:lnTo>
                    <a:pt x="0" y="5267"/>
                  </a:lnTo>
                  <a:lnTo>
                    <a:pt x="26" y="5830"/>
                  </a:lnTo>
                  <a:lnTo>
                    <a:pt x="77" y="6367"/>
                  </a:lnTo>
                  <a:lnTo>
                    <a:pt x="205" y="6904"/>
                  </a:lnTo>
                  <a:lnTo>
                    <a:pt x="358" y="7440"/>
                  </a:lnTo>
                  <a:lnTo>
                    <a:pt x="537" y="7952"/>
                  </a:lnTo>
                  <a:lnTo>
                    <a:pt x="767" y="8438"/>
                  </a:lnTo>
                  <a:lnTo>
                    <a:pt x="1048" y="8923"/>
                  </a:lnTo>
                  <a:lnTo>
                    <a:pt x="1355" y="9358"/>
                  </a:lnTo>
                  <a:lnTo>
                    <a:pt x="1713" y="9792"/>
                  </a:lnTo>
                  <a:lnTo>
                    <a:pt x="2071" y="10176"/>
                  </a:lnTo>
                  <a:lnTo>
                    <a:pt x="2480" y="10534"/>
                  </a:lnTo>
                  <a:lnTo>
                    <a:pt x="2915" y="10866"/>
                  </a:lnTo>
                  <a:lnTo>
                    <a:pt x="3349" y="11147"/>
                  </a:lnTo>
                  <a:lnTo>
                    <a:pt x="3835" y="11403"/>
                  </a:lnTo>
                  <a:lnTo>
                    <a:pt x="4321" y="11608"/>
                  </a:lnTo>
                  <a:lnTo>
                    <a:pt x="4832" y="11787"/>
                  </a:lnTo>
                  <a:lnTo>
                    <a:pt x="4909" y="11812"/>
                  </a:lnTo>
                  <a:lnTo>
                    <a:pt x="4986" y="11787"/>
                  </a:lnTo>
                  <a:lnTo>
                    <a:pt x="5497" y="11608"/>
                  </a:lnTo>
                  <a:lnTo>
                    <a:pt x="5983" y="11403"/>
                  </a:lnTo>
                  <a:lnTo>
                    <a:pt x="6468" y="11147"/>
                  </a:lnTo>
                  <a:lnTo>
                    <a:pt x="6903" y="10866"/>
                  </a:lnTo>
                  <a:lnTo>
                    <a:pt x="7338" y="10534"/>
                  </a:lnTo>
                  <a:lnTo>
                    <a:pt x="7747" y="10176"/>
                  </a:lnTo>
                  <a:lnTo>
                    <a:pt x="8105" y="9792"/>
                  </a:lnTo>
                  <a:lnTo>
                    <a:pt x="8463" y="9358"/>
                  </a:lnTo>
                  <a:lnTo>
                    <a:pt x="8769" y="8923"/>
                  </a:lnTo>
                  <a:lnTo>
                    <a:pt x="9051" y="8438"/>
                  </a:lnTo>
                  <a:lnTo>
                    <a:pt x="9281" y="7952"/>
                  </a:lnTo>
                  <a:lnTo>
                    <a:pt x="9485" y="7440"/>
                  </a:lnTo>
                  <a:lnTo>
                    <a:pt x="9639" y="6904"/>
                  </a:lnTo>
                  <a:lnTo>
                    <a:pt x="9741" y="6367"/>
                  </a:lnTo>
                  <a:lnTo>
                    <a:pt x="9792" y="5830"/>
                  </a:lnTo>
                  <a:lnTo>
                    <a:pt x="9818" y="5267"/>
                  </a:lnTo>
                  <a:lnTo>
                    <a:pt x="9818" y="4935"/>
                  </a:lnTo>
                  <a:lnTo>
                    <a:pt x="9792" y="4603"/>
                  </a:lnTo>
                  <a:lnTo>
                    <a:pt x="9741" y="4270"/>
                  </a:lnTo>
                  <a:lnTo>
                    <a:pt x="9690" y="3938"/>
                  </a:lnTo>
                  <a:lnTo>
                    <a:pt x="9562" y="3452"/>
                  </a:lnTo>
                  <a:lnTo>
                    <a:pt x="9408" y="2992"/>
                  </a:lnTo>
                  <a:lnTo>
                    <a:pt x="9204" y="2557"/>
                  </a:lnTo>
                  <a:lnTo>
                    <a:pt x="8974" y="2148"/>
                  </a:lnTo>
                  <a:lnTo>
                    <a:pt x="8897" y="2072"/>
                  </a:lnTo>
                  <a:lnTo>
                    <a:pt x="8795" y="2020"/>
                  </a:lnTo>
                  <a:lnTo>
                    <a:pt x="8693" y="2020"/>
                  </a:lnTo>
                  <a:lnTo>
                    <a:pt x="8590" y="2072"/>
                  </a:lnTo>
                  <a:lnTo>
                    <a:pt x="8514" y="2148"/>
                  </a:lnTo>
                  <a:lnTo>
                    <a:pt x="8463" y="2251"/>
                  </a:lnTo>
                  <a:lnTo>
                    <a:pt x="8463" y="2353"/>
                  </a:lnTo>
                  <a:lnTo>
                    <a:pt x="8514" y="2455"/>
                  </a:lnTo>
                  <a:lnTo>
                    <a:pt x="8718" y="2813"/>
                  </a:lnTo>
                  <a:lnTo>
                    <a:pt x="8897" y="3197"/>
                  </a:lnTo>
                  <a:lnTo>
                    <a:pt x="9025" y="3606"/>
                  </a:lnTo>
                  <a:lnTo>
                    <a:pt x="9153" y="4040"/>
                  </a:lnTo>
                  <a:lnTo>
                    <a:pt x="9204" y="4347"/>
                  </a:lnTo>
                  <a:lnTo>
                    <a:pt x="9230" y="4654"/>
                  </a:lnTo>
                  <a:lnTo>
                    <a:pt x="9255" y="5267"/>
                  </a:lnTo>
                  <a:lnTo>
                    <a:pt x="9255" y="5779"/>
                  </a:lnTo>
                  <a:lnTo>
                    <a:pt x="9178" y="6290"/>
                  </a:lnTo>
                  <a:lnTo>
                    <a:pt x="9076" y="6776"/>
                  </a:lnTo>
                  <a:lnTo>
                    <a:pt x="8948" y="7261"/>
                  </a:lnTo>
                  <a:lnTo>
                    <a:pt x="8769" y="7722"/>
                  </a:lnTo>
                  <a:lnTo>
                    <a:pt x="8565" y="8182"/>
                  </a:lnTo>
                  <a:lnTo>
                    <a:pt x="8309" y="8616"/>
                  </a:lnTo>
                  <a:lnTo>
                    <a:pt x="8002" y="9026"/>
                  </a:lnTo>
                  <a:lnTo>
                    <a:pt x="7696" y="9409"/>
                  </a:lnTo>
                  <a:lnTo>
                    <a:pt x="7363" y="9767"/>
                  </a:lnTo>
                  <a:lnTo>
                    <a:pt x="7005" y="10074"/>
                  </a:lnTo>
                  <a:lnTo>
                    <a:pt x="6622" y="10381"/>
                  </a:lnTo>
                  <a:lnTo>
                    <a:pt x="6213" y="10636"/>
                  </a:lnTo>
                  <a:lnTo>
                    <a:pt x="5804" y="10866"/>
                  </a:lnTo>
                  <a:lnTo>
                    <a:pt x="5369" y="11071"/>
                  </a:lnTo>
                  <a:lnTo>
                    <a:pt x="4909" y="11224"/>
                  </a:lnTo>
                  <a:lnTo>
                    <a:pt x="4449" y="11071"/>
                  </a:lnTo>
                  <a:lnTo>
                    <a:pt x="4014" y="10866"/>
                  </a:lnTo>
                  <a:lnTo>
                    <a:pt x="3605" y="10636"/>
                  </a:lnTo>
                  <a:lnTo>
                    <a:pt x="3196" y="10381"/>
                  </a:lnTo>
                  <a:lnTo>
                    <a:pt x="2812" y="10074"/>
                  </a:lnTo>
                  <a:lnTo>
                    <a:pt x="2455" y="9767"/>
                  </a:lnTo>
                  <a:lnTo>
                    <a:pt x="2122" y="9409"/>
                  </a:lnTo>
                  <a:lnTo>
                    <a:pt x="1815" y="9026"/>
                  </a:lnTo>
                  <a:lnTo>
                    <a:pt x="1534" y="8616"/>
                  </a:lnTo>
                  <a:lnTo>
                    <a:pt x="1279" y="8182"/>
                  </a:lnTo>
                  <a:lnTo>
                    <a:pt x="1048" y="7722"/>
                  </a:lnTo>
                  <a:lnTo>
                    <a:pt x="869" y="7261"/>
                  </a:lnTo>
                  <a:lnTo>
                    <a:pt x="742" y="6776"/>
                  </a:lnTo>
                  <a:lnTo>
                    <a:pt x="639" y="6290"/>
                  </a:lnTo>
                  <a:lnTo>
                    <a:pt x="588" y="5779"/>
                  </a:lnTo>
                  <a:lnTo>
                    <a:pt x="563" y="5267"/>
                  </a:lnTo>
                  <a:lnTo>
                    <a:pt x="588" y="4654"/>
                  </a:lnTo>
                  <a:lnTo>
                    <a:pt x="614" y="4347"/>
                  </a:lnTo>
                  <a:lnTo>
                    <a:pt x="690" y="4040"/>
                  </a:lnTo>
                  <a:lnTo>
                    <a:pt x="742" y="3733"/>
                  </a:lnTo>
                  <a:lnTo>
                    <a:pt x="844" y="3452"/>
                  </a:lnTo>
                  <a:lnTo>
                    <a:pt x="946" y="3171"/>
                  </a:lnTo>
                  <a:lnTo>
                    <a:pt x="1048" y="2915"/>
                  </a:lnTo>
                  <a:lnTo>
                    <a:pt x="1176" y="2660"/>
                  </a:lnTo>
                  <a:lnTo>
                    <a:pt x="1330" y="2430"/>
                  </a:lnTo>
                  <a:lnTo>
                    <a:pt x="1509" y="2199"/>
                  </a:lnTo>
                  <a:lnTo>
                    <a:pt x="1662" y="1969"/>
                  </a:lnTo>
                  <a:lnTo>
                    <a:pt x="1867" y="1765"/>
                  </a:lnTo>
                  <a:lnTo>
                    <a:pt x="2071" y="1586"/>
                  </a:lnTo>
                  <a:lnTo>
                    <a:pt x="2276" y="1407"/>
                  </a:lnTo>
                  <a:lnTo>
                    <a:pt x="2506" y="1254"/>
                  </a:lnTo>
                  <a:lnTo>
                    <a:pt x="2761" y="1100"/>
                  </a:lnTo>
                  <a:lnTo>
                    <a:pt x="3017" y="972"/>
                  </a:lnTo>
                  <a:lnTo>
                    <a:pt x="3273" y="844"/>
                  </a:lnTo>
                  <a:lnTo>
                    <a:pt x="3554" y="768"/>
                  </a:lnTo>
                  <a:lnTo>
                    <a:pt x="3835" y="691"/>
                  </a:lnTo>
                  <a:lnTo>
                    <a:pt x="4142" y="614"/>
                  </a:lnTo>
                  <a:lnTo>
                    <a:pt x="4423" y="589"/>
                  </a:lnTo>
                  <a:lnTo>
                    <a:pt x="4730" y="563"/>
                  </a:lnTo>
                  <a:lnTo>
                    <a:pt x="5318" y="563"/>
                  </a:lnTo>
                  <a:lnTo>
                    <a:pt x="5599" y="614"/>
                  </a:lnTo>
                  <a:lnTo>
                    <a:pt x="5906" y="666"/>
                  </a:lnTo>
                  <a:lnTo>
                    <a:pt x="6187" y="742"/>
                  </a:lnTo>
                  <a:lnTo>
                    <a:pt x="6443" y="819"/>
                  </a:lnTo>
                  <a:lnTo>
                    <a:pt x="6724" y="947"/>
                  </a:lnTo>
                  <a:lnTo>
                    <a:pt x="6980" y="1049"/>
                  </a:lnTo>
                  <a:lnTo>
                    <a:pt x="7235" y="1202"/>
                  </a:lnTo>
                  <a:lnTo>
                    <a:pt x="7465" y="1356"/>
                  </a:lnTo>
                  <a:lnTo>
                    <a:pt x="7696" y="1535"/>
                  </a:lnTo>
                  <a:lnTo>
                    <a:pt x="7926" y="1739"/>
                  </a:lnTo>
                  <a:lnTo>
                    <a:pt x="8002" y="1790"/>
                  </a:lnTo>
                  <a:lnTo>
                    <a:pt x="8130" y="1816"/>
                  </a:lnTo>
                  <a:lnTo>
                    <a:pt x="8232" y="1790"/>
                  </a:lnTo>
                  <a:lnTo>
                    <a:pt x="8309" y="1714"/>
                  </a:lnTo>
                  <a:lnTo>
                    <a:pt x="8386" y="1637"/>
                  </a:lnTo>
                  <a:lnTo>
                    <a:pt x="8386" y="1535"/>
                  </a:lnTo>
                  <a:lnTo>
                    <a:pt x="8360" y="1432"/>
                  </a:lnTo>
                  <a:lnTo>
                    <a:pt x="8309" y="1330"/>
                  </a:lnTo>
                  <a:lnTo>
                    <a:pt x="8053" y="1100"/>
                  </a:lnTo>
                  <a:lnTo>
                    <a:pt x="7798" y="921"/>
                  </a:lnTo>
                  <a:lnTo>
                    <a:pt x="7542" y="742"/>
                  </a:lnTo>
                  <a:lnTo>
                    <a:pt x="7261" y="563"/>
                  </a:lnTo>
                  <a:lnTo>
                    <a:pt x="6954" y="435"/>
                  </a:lnTo>
                  <a:lnTo>
                    <a:pt x="6647" y="308"/>
                  </a:lnTo>
                  <a:lnTo>
                    <a:pt x="6341" y="205"/>
                  </a:lnTo>
                  <a:lnTo>
                    <a:pt x="6034" y="129"/>
                  </a:lnTo>
                  <a:lnTo>
                    <a:pt x="5701" y="52"/>
                  </a:lnTo>
                  <a:lnTo>
                    <a:pt x="5369" y="26"/>
                  </a:lnTo>
                  <a:lnTo>
                    <a:pt x="503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g23f564b1645_6_701"/>
            <p:cNvSpPr/>
            <p:nvPr/>
          </p:nvSpPr>
          <p:spPr>
            <a:xfrm>
              <a:off x="6357300" y="3408100"/>
              <a:ext cx="135525" cy="136175"/>
            </a:xfrm>
            <a:custGeom>
              <a:rect b="b" l="l" r="r" t="t"/>
              <a:pathLst>
                <a:path extrusionOk="0" h="5447" w="5421">
                  <a:moveTo>
                    <a:pt x="2711" y="1"/>
                  </a:moveTo>
                  <a:lnTo>
                    <a:pt x="2430" y="26"/>
                  </a:lnTo>
                  <a:lnTo>
                    <a:pt x="2174" y="78"/>
                  </a:lnTo>
                  <a:lnTo>
                    <a:pt x="1918" y="129"/>
                  </a:lnTo>
                  <a:lnTo>
                    <a:pt x="1663" y="231"/>
                  </a:lnTo>
                  <a:lnTo>
                    <a:pt x="1407" y="333"/>
                  </a:lnTo>
                  <a:lnTo>
                    <a:pt x="1202" y="487"/>
                  </a:lnTo>
                  <a:lnTo>
                    <a:pt x="998" y="640"/>
                  </a:lnTo>
                  <a:lnTo>
                    <a:pt x="793" y="819"/>
                  </a:lnTo>
                  <a:lnTo>
                    <a:pt x="614" y="998"/>
                  </a:lnTo>
                  <a:lnTo>
                    <a:pt x="461" y="1203"/>
                  </a:lnTo>
                  <a:lnTo>
                    <a:pt x="333" y="1433"/>
                  </a:lnTo>
                  <a:lnTo>
                    <a:pt x="205" y="1663"/>
                  </a:lnTo>
                  <a:lnTo>
                    <a:pt x="129" y="1918"/>
                  </a:lnTo>
                  <a:lnTo>
                    <a:pt x="52" y="2174"/>
                  </a:lnTo>
                  <a:lnTo>
                    <a:pt x="1" y="2455"/>
                  </a:lnTo>
                  <a:lnTo>
                    <a:pt x="1" y="2736"/>
                  </a:lnTo>
                  <a:lnTo>
                    <a:pt x="26" y="3120"/>
                  </a:lnTo>
                  <a:lnTo>
                    <a:pt x="103" y="3529"/>
                  </a:lnTo>
                  <a:lnTo>
                    <a:pt x="257" y="3887"/>
                  </a:lnTo>
                  <a:lnTo>
                    <a:pt x="461" y="4245"/>
                  </a:lnTo>
                  <a:lnTo>
                    <a:pt x="538" y="4322"/>
                  </a:lnTo>
                  <a:lnTo>
                    <a:pt x="640" y="4373"/>
                  </a:lnTo>
                  <a:lnTo>
                    <a:pt x="742" y="4373"/>
                  </a:lnTo>
                  <a:lnTo>
                    <a:pt x="845" y="4322"/>
                  </a:lnTo>
                  <a:lnTo>
                    <a:pt x="921" y="4245"/>
                  </a:lnTo>
                  <a:lnTo>
                    <a:pt x="972" y="4143"/>
                  </a:lnTo>
                  <a:lnTo>
                    <a:pt x="972" y="4040"/>
                  </a:lnTo>
                  <a:lnTo>
                    <a:pt x="921" y="3938"/>
                  </a:lnTo>
                  <a:lnTo>
                    <a:pt x="768" y="3657"/>
                  </a:lnTo>
                  <a:lnTo>
                    <a:pt x="640" y="3350"/>
                  </a:lnTo>
                  <a:lnTo>
                    <a:pt x="589" y="3043"/>
                  </a:lnTo>
                  <a:lnTo>
                    <a:pt x="563" y="2736"/>
                  </a:lnTo>
                  <a:lnTo>
                    <a:pt x="563" y="2506"/>
                  </a:lnTo>
                  <a:lnTo>
                    <a:pt x="589" y="2302"/>
                  </a:lnTo>
                  <a:lnTo>
                    <a:pt x="640" y="2097"/>
                  </a:lnTo>
                  <a:lnTo>
                    <a:pt x="717" y="1893"/>
                  </a:lnTo>
                  <a:lnTo>
                    <a:pt x="819" y="1688"/>
                  </a:lnTo>
                  <a:lnTo>
                    <a:pt x="921" y="1509"/>
                  </a:lnTo>
                  <a:lnTo>
                    <a:pt x="1049" y="1356"/>
                  </a:lnTo>
                  <a:lnTo>
                    <a:pt x="1177" y="1203"/>
                  </a:lnTo>
                  <a:lnTo>
                    <a:pt x="1330" y="1075"/>
                  </a:lnTo>
                  <a:lnTo>
                    <a:pt x="1509" y="947"/>
                  </a:lnTo>
                  <a:lnTo>
                    <a:pt x="1688" y="819"/>
                  </a:lnTo>
                  <a:lnTo>
                    <a:pt x="1867" y="742"/>
                  </a:lnTo>
                  <a:lnTo>
                    <a:pt x="2072" y="666"/>
                  </a:lnTo>
                  <a:lnTo>
                    <a:pt x="2276" y="615"/>
                  </a:lnTo>
                  <a:lnTo>
                    <a:pt x="2481" y="589"/>
                  </a:lnTo>
                  <a:lnTo>
                    <a:pt x="2711" y="563"/>
                  </a:lnTo>
                  <a:lnTo>
                    <a:pt x="2941" y="589"/>
                  </a:lnTo>
                  <a:lnTo>
                    <a:pt x="3145" y="615"/>
                  </a:lnTo>
                  <a:lnTo>
                    <a:pt x="3350" y="666"/>
                  </a:lnTo>
                  <a:lnTo>
                    <a:pt x="3555" y="742"/>
                  </a:lnTo>
                  <a:lnTo>
                    <a:pt x="3733" y="819"/>
                  </a:lnTo>
                  <a:lnTo>
                    <a:pt x="3912" y="947"/>
                  </a:lnTo>
                  <a:lnTo>
                    <a:pt x="4091" y="1075"/>
                  </a:lnTo>
                  <a:lnTo>
                    <a:pt x="4245" y="1203"/>
                  </a:lnTo>
                  <a:lnTo>
                    <a:pt x="4373" y="1356"/>
                  </a:lnTo>
                  <a:lnTo>
                    <a:pt x="4500" y="1509"/>
                  </a:lnTo>
                  <a:lnTo>
                    <a:pt x="4603" y="1688"/>
                  </a:lnTo>
                  <a:lnTo>
                    <a:pt x="4705" y="1893"/>
                  </a:lnTo>
                  <a:lnTo>
                    <a:pt x="4782" y="2097"/>
                  </a:lnTo>
                  <a:lnTo>
                    <a:pt x="4833" y="2302"/>
                  </a:lnTo>
                  <a:lnTo>
                    <a:pt x="4858" y="2506"/>
                  </a:lnTo>
                  <a:lnTo>
                    <a:pt x="4884" y="2736"/>
                  </a:lnTo>
                  <a:lnTo>
                    <a:pt x="4858" y="2941"/>
                  </a:lnTo>
                  <a:lnTo>
                    <a:pt x="4833" y="3171"/>
                  </a:lnTo>
                  <a:lnTo>
                    <a:pt x="4782" y="3376"/>
                  </a:lnTo>
                  <a:lnTo>
                    <a:pt x="4705" y="3555"/>
                  </a:lnTo>
                  <a:lnTo>
                    <a:pt x="4603" y="3759"/>
                  </a:lnTo>
                  <a:lnTo>
                    <a:pt x="4500" y="3938"/>
                  </a:lnTo>
                  <a:lnTo>
                    <a:pt x="4373" y="4091"/>
                  </a:lnTo>
                  <a:lnTo>
                    <a:pt x="4245" y="4245"/>
                  </a:lnTo>
                  <a:lnTo>
                    <a:pt x="4091" y="4398"/>
                  </a:lnTo>
                  <a:lnTo>
                    <a:pt x="3912" y="4526"/>
                  </a:lnTo>
                  <a:lnTo>
                    <a:pt x="3733" y="4628"/>
                  </a:lnTo>
                  <a:lnTo>
                    <a:pt x="3555" y="4705"/>
                  </a:lnTo>
                  <a:lnTo>
                    <a:pt x="3350" y="4782"/>
                  </a:lnTo>
                  <a:lnTo>
                    <a:pt x="3145" y="4833"/>
                  </a:lnTo>
                  <a:lnTo>
                    <a:pt x="2941" y="4884"/>
                  </a:lnTo>
                  <a:lnTo>
                    <a:pt x="2711" y="4884"/>
                  </a:lnTo>
                  <a:lnTo>
                    <a:pt x="2379" y="4858"/>
                  </a:lnTo>
                  <a:lnTo>
                    <a:pt x="2072" y="4782"/>
                  </a:lnTo>
                  <a:lnTo>
                    <a:pt x="1765" y="4679"/>
                  </a:lnTo>
                  <a:lnTo>
                    <a:pt x="1484" y="4501"/>
                  </a:lnTo>
                  <a:lnTo>
                    <a:pt x="1381" y="4475"/>
                  </a:lnTo>
                  <a:lnTo>
                    <a:pt x="1279" y="4449"/>
                  </a:lnTo>
                  <a:lnTo>
                    <a:pt x="1177" y="4501"/>
                  </a:lnTo>
                  <a:lnTo>
                    <a:pt x="1100" y="4577"/>
                  </a:lnTo>
                  <a:lnTo>
                    <a:pt x="1049" y="4679"/>
                  </a:lnTo>
                  <a:lnTo>
                    <a:pt x="1049" y="4782"/>
                  </a:lnTo>
                  <a:lnTo>
                    <a:pt x="1100" y="4884"/>
                  </a:lnTo>
                  <a:lnTo>
                    <a:pt x="1177" y="4961"/>
                  </a:lnTo>
                  <a:lnTo>
                    <a:pt x="1356" y="5063"/>
                  </a:lnTo>
                  <a:lnTo>
                    <a:pt x="1535" y="5165"/>
                  </a:lnTo>
                  <a:lnTo>
                    <a:pt x="1714" y="5242"/>
                  </a:lnTo>
                  <a:lnTo>
                    <a:pt x="1918" y="5319"/>
                  </a:lnTo>
                  <a:lnTo>
                    <a:pt x="2097" y="5370"/>
                  </a:lnTo>
                  <a:lnTo>
                    <a:pt x="2302" y="5421"/>
                  </a:lnTo>
                  <a:lnTo>
                    <a:pt x="2506" y="5446"/>
                  </a:lnTo>
                  <a:lnTo>
                    <a:pt x="2711" y="5446"/>
                  </a:lnTo>
                  <a:lnTo>
                    <a:pt x="2992" y="5421"/>
                  </a:lnTo>
                  <a:lnTo>
                    <a:pt x="3248" y="5395"/>
                  </a:lnTo>
                  <a:lnTo>
                    <a:pt x="3529" y="5319"/>
                  </a:lnTo>
                  <a:lnTo>
                    <a:pt x="3759" y="5216"/>
                  </a:lnTo>
                  <a:lnTo>
                    <a:pt x="4015" y="5114"/>
                  </a:lnTo>
                  <a:lnTo>
                    <a:pt x="4219" y="4986"/>
                  </a:lnTo>
                  <a:lnTo>
                    <a:pt x="4449" y="4833"/>
                  </a:lnTo>
                  <a:lnTo>
                    <a:pt x="4628" y="4654"/>
                  </a:lnTo>
                  <a:lnTo>
                    <a:pt x="4807" y="4449"/>
                  </a:lnTo>
                  <a:lnTo>
                    <a:pt x="4961" y="4245"/>
                  </a:lnTo>
                  <a:lnTo>
                    <a:pt x="5088" y="4015"/>
                  </a:lnTo>
                  <a:lnTo>
                    <a:pt x="5216" y="3785"/>
                  </a:lnTo>
                  <a:lnTo>
                    <a:pt x="5319" y="3529"/>
                  </a:lnTo>
                  <a:lnTo>
                    <a:pt x="5370" y="3273"/>
                  </a:lnTo>
                  <a:lnTo>
                    <a:pt x="5421" y="2992"/>
                  </a:lnTo>
                  <a:lnTo>
                    <a:pt x="5421" y="2736"/>
                  </a:lnTo>
                  <a:lnTo>
                    <a:pt x="5421" y="2455"/>
                  </a:lnTo>
                  <a:lnTo>
                    <a:pt x="5370" y="2174"/>
                  </a:lnTo>
                  <a:lnTo>
                    <a:pt x="5319" y="1918"/>
                  </a:lnTo>
                  <a:lnTo>
                    <a:pt x="5216" y="1663"/>
                  </a:lnTo>
                  <a:lnTo>
                    <a:pt x="5088" y="1433"/>
                  </a:lnTo>
                  <a:lnTo>
                    <a:pt x="4961" y="1203"/>
                  </a:lnTo>
                  <a:lnTo>
                    <a:pt x="4807" y="998"/>
                  </a:lnTo>
                  <a:lnTo>
                    <a:pt x="4628" y="819"/>
                  </a:lnTo>
                  <a:lnTo>
                    <a:pt x="4449" y="640"/>
                  </a:lnTo>
                  <a:lnTo>
                    <a:pt x="4219" y="487"/>
                  </a:lnTo>
                  <a:lnTo>
                    <a:pt x="4015" y="333"/>
                  </a:lnTo>
                  <a:lnTo>
                    <a:pt x="3759" y="231"/>
                  </a:lnTo>
                  <a:lnTo>
                    <a:pt x="3529" y="129"/>
                  </a:lnTo>
                  <a:lnTo>
                    <a:pt x="3248" y="78"/>
                  </a:lnTo>
                  <a:lnTo>
                    <a:pt x="2992" y="26"/>
                  </a:lnTo>
                  <a:lnTo>
                    <a:pt x="271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g23f564b1645_6_701"/>
            <p:cNvSpPr/>
            <p:nvPr/>
          </p:nvSpPr>
          <p:spPr>
            <a:xfrm>
              <a:off x="6215425" y="3566625"/>
              <a:ext cx="419300" cy="135525"/>
            </a:xfrm>
            <a:custGeom>
              <a:rect b="b" l="l" r="r" t="t"/>
              <a:pathLst>
                <a:path extrusionOk="0" h="5421" w="16772">
                  <a:moveTo>
                    <a:pt x="2966" y="0"/>
                  </a:moveTo>
                  <a:lnTo>
                    <a:pt x="2915" y="26"/>
                  </a:lnTo>
                  <a:lnTo>
                    <a:pt x="2838" y="77"/>
                  </a:lnTo>
                  <a:lnTo>
                    <a:pt x="2812" y="128"/>
                  </a:lnTo>
                  <a:lnTo>
                    <a:pt x="51" y="4986"/>
                  </a:lnTo>
                  <a:lnTo>
                    <a:pt x="26" y="5062"/>
                  </a:lnTo>
                  <a:lnTo>
                    <a:pt x="0" y="5139"/>
                  </a:lnTo>
                  <a:lnTo>
                    <a:pt x="26" y="5216"/>
                  </a:lnTo>
                  <a:lnTo>
                    <a:pt x="51" y="5267"/>
                  </a:lnTo>
                  <a:lnTo>
                    <a:pt x="77" y="5318"/>
                  </a:lnTo>
                  <a:lnTo>
                    <a:pt x="154" y="5369"/>
                  </a:lnTo>
                  <a:lnTo>
                    <a:pt x="205" y="5395"/>
                  </a:lnTo>
                  <a:lnTo>
                    <a:pt x="281" y="5420"/>
                  </a:lnTo>
                  <a:lnTo>
                    <a:pt x="16490" y="5420"/>
                  </a:lnTo>
                  <a:lnTo>
                    <a:pt x="16567" y="5395"/>
                  </a:lnTo>
                  <a:lnTo>
                    <a:pt x="16618" y="5369"/>
                  </a:lnTo>
                  <a:lnTo>
                    <a:pt x="16695" y="5318"/>
                  </a:lnTo>
                  <a:lnTo>
                    <a:pt x="16720" y="5267"/>
                  </a:lnTo>
                  <a:lnTo>
                    <a:pt x="16771" y="5216"/>
                  </a:lnTo>
                  <a:lnTo>
                    <a:pt x="16771" y="5139"/>
                  </a:lnTo>
                  <a:lnTo>
                    <a:pt x="16771" y="5062"/>
                  </a:lnTo>
                  <a:lnTo>
                    <a:pt x="16746" y="4986"/>
                  </a:lnTo>
                  <a:lnTo>
                    <a:pt x="13985" y="128"/>
                  </a:lnTo>
                  <a:lnTo>
                    <a:pt x="13934" y="77"/>
                  </a:lnTo>
                  <a:lnTo>
                    <a:pt x="13883" y="26"/>
                  </a:lnTo>
                  <a:lnTo>
                    <a:pt x="13806" y="0"/>
                  </a:lnTo>
                  <a:lnTo>
                    <a:pt x="12962" y="0"/>
                  </a:lnTo>
                  <a:lnTo>
                    <a:pt x="12885" y="77"/>
                  </a:lnTo>
                  <a:lnTo>
                    <a:pt x="12834" y="154"/>
                  </a:lnTo>
                  <a:lnTo>
                    <a:pt x="12809" y="281"/>
                  </a:lnTo>
                  <a:lnTo>
                    <a:pt x="12834" y="384"/>
                  </a:lnTo>
                  <a:lnTo>
                    <a:pt x="12885" y="460"/>
                  </a:lnTo>
                  <a:lnTo>
                    <a:pt x="12962" y="537"/>
                  </a:lnTo>
                  <a:lnTo>
                    <a:pt x="13576" y="537"/>
                  </a:lnTo>
                  <a:lnTo>
                    <a:pt x="16005" y="4858"/>
                  </a:lnTo>
                  <a:lnTo>
                    <a:pt x="767" y="4858"/>
                  </a:lnTo>
                  <a:lnTo>
                    <a:pt x="3196" y="537"/>
                  </a:lnTo>
                  <a:lnTo>
                    <a:pt x="3810" y="537"/>
                  </a:lnTo>
                  <a:lnTo>
                    <a:pt x="3886" y="460"/>
                  </a:lnTo>
                  <a:lnTo>
                    <a:pt x="3963" y="384"/>
                  </a:lnTo>
                  <a:lnTo>
                    <a:pt x="3963" y="281"/>
                  </a:lnTo>
                  <a:lnTo>
                    <a:pt x="3963" y="154"/>
                  </a:lnTo>
                  <a:lnTo>
                    <a:pt x="3886" y="77"/>
                  </a:lnTo>
                  <a:lnTo>
                    <a:pt x="38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0" name="Google Shape;930;g23f564b1645_6_701"/>
          <p:cNvGrpSpPr/>
          <p:nvPr/>
        </p:nvGrpSpPr>
        <p:grpSpPr>
          <a:xfrm>
            <a:off x="1629932" y="3120653"/>
            <a:ext cx="200348" cy="331876"/>
            <a:chOff x="4804175" y="1281050"/>
            <a:chExt cx="253125" cy="419300"/>
          </a:xfrm>
        </p:grpSpPr>
        <p:sp>
          <p:nvSpPr>
            <p:cNvPr id="931" name="Google Shape;931;g23f564b1645_6_701"/>
            <p:cNvSpPr/>
            <p:nvPr/>
          </p:nvSpPr>
          <p:spPr>
            <a:xfrm>
              <a:off x="4804175" y="1281050"/>
              <a:ext cx="253125" cy="419300"/>
            </a:xfrm>
            <a:custGeom>
              <a:rect b="b" l="l" r="r" t="t"/>
              <a:pathLst>
                <a:path extrusionOk="0" h="16772" w="10125">
                  <a:moveTo>
                    <a:pt x="282" y="0"/>
                  </a:moveTo>
                  <a:lnTo>
                    <a:pt x="180" y="26"/>
                  </a:lnTo>
                  <a:lnTo>
                    <a:pt x="77" y="77"/>
                  </a:lnTo>
                  <a:lnTo>
                    <a:pt x="26" y="153"/>
                  </a:lnTo>
                  <a:lnTo>
                    <a:pt x="1" y="281"/>
                  </a:lnTo>
                  <a:lnTo>
                    <a:pt x="1" y="8641"/>
                  </a:lnTo>
                  <a:lnTo>
                    <a:pt x="1" y="8769"/>
                  </a:lnTo>
                  <a:lnTo>
                    <a:pt x="26" y="8897"/>
                  </a:lnTo>
                  <a:lnTo>
                    <a:pt x="129" y="9153"/>
                  </a:lnTo>
                  <a:lnTo>
                    <a:pt x="282" y="9357"/>
                  </a:lnTo>
                  <a:lnTo>
                    <a:pt x="461" y="9562"/>
                  </a:lnTo>
                  <a:lnTo>
                    <a:pt x="691" y="9715"/>
                  </a:lnTo>
                  <a:lnTo>
                    <a:pt x="972" y="9843"/>
                  </a:lnTo>
                  <a:lnTo>
                    <a:pt x="1253" y="9920"/>
                  </a:lnTo>
                  <a:lnTo>
                    <a:pt x="1586" y="9945"/>
                  </a:lnTo>
                  <a:lnTo>
                    <a:pt x="3094" y="9945"/>
                  </a:lnTo>
                  <a:lnTo>
                    <a:pt x="3222" y="9996"/>
                  </a:lnTo>
                  <a:lnTo>
                    <a:pt x="3324" y="10047"/>
                  </a:lnTo>
                  <a:lnTo>
                    <a:pt x="3427" y="10150"/>
                  </a:lnTo>
                  <a:lnTo>
                    <a:pt x="3503" y="10252"/>
                  </a:lnTo>
                  <a:lnTo>
                    <a:pt x="3580" y="10380"/>
                  </a:lnTo>
                  <a:lnTo>
                    <a:pt x="3606" y="10508"/>
                  </a:lnTo>
                  <a:lnTo>
                    <a:pt x="3606" y="10635"/>
                  </a:lnTo>
                  <a:lnTo>
                    <a:pt x="3452" y="12246"/>
                  </a:lnTo>
                  <a:lnTo>
                    <a:pt x="3452" y="12374"/>
                  </a:lnTo>
                  <a:lnTo>
                    <a:pt x="3503" y="12451"/>
                  </a:lnTo>
                  <a:lnTo>
                    <a:pt x="3580" y="12527"/>
                  </a:lnTo>
                  <a:lnTo>
                    <a:pt x="3682" y="12553"/>
                  </a:lnTo>
                  <a:lnTo>
                    <a:pt x="3810" y="12553"/>
                  </a:lnTo>
                  <a:lnTo>
                    <a:pt x="3887" y="12502"/>
                  </a:lnTo>
                  <a:lnTo>
                    <a:pt x="3963" y="12399"/>
                  </a:lnTo>
                  <a:lnTo>
                    <a:pt x="3989" y="12297"/>
                  </a:lnTo>
                  <a:lnTo>
                    <a:pt x="4142" y="10686"/>
                  </a:lnTo>
                  <a:lnTo>
                    <a:pt x="4142" y="10431"/>
                  </a:lnTo>
                  <a:lnTo>
                    <a:pt x="4091" y="10201"/>
                  </a:lnTo>
                  <a:lnTo>
                    <a:pt x="3989" y="9971"/>
                  </a:lnTo>
                  <a:lnTo>
                    <a:pt x="3836" y="9766"/>
                  </a:lnTo>
                  <a:lnTo>
                    <a:pt x="3657" y="9613"/>
                  </a:lnTo>
                  <a:lnTo>
                    <a:pt x="3452" y="9485"/>
                  </a:lnTo>
                  <a:lnTo>
                    <a:pt x="3196" y="9408"/>
                  </a:lnTo>
                  <a:lnTo>
                    <a:pt x="2966" y="9383"/>
                  </a:lnTo>
                  <a:lnTo>
                    <a:pt x="1586" y="9383"/>
                  </a:lnTo>
                  <a:lnTo>
                    <a:pt x="1381" y="9357"/>
                  </a:lnTo>
                  <a:lnTo>
                    <a:pt x="1177" y="9332"/>
                  </a:lnTo>
                  <a:lnTo>
                    <a:pt x="1023" y="9255"/>
                  </a:lnTo>
                  <a:lnTo>
                    <a:pt x="870" y="9153"/>
                  </a:lnTo>
                  <a:lnTo>
                    <a:pt x="742" y="9050"/>
                  </a:lnTo>
                  <a:lnTo>
                    <a:pt x="640" y="8922"/>
                  </a:lnTo>
                  <a:lnTo>
                    <a:pt x="589" y="8795"/>
                  </a:lnTo>
                  <a:lnTo>
                    <a:pt x="563" y="8641"/>
                  </a:lnTo>
                  <a:lnTo>
                    <a:pt x="563" y="5982"/>
                  </a:lnTo>
                  <a:lnTo>
                    <a:pt x="2123" y="5982"/>
                  </a:lnTo>
                  <a:lnTo>
                    <a:pt x="2225" y="5957"/>
                  </a:lnTo>
                  <a:lnTo>
                    <a:pt x="2302" y="5906"/>
                  </a:lnTo>
                  <a:lnTo>
                    <a:pt x="2378" y="5803"/>
                  </a:lnTo>
                  <a:lnTo>
                    <a:pt x="2378" y="5701"/>
                  </a:lnTo>
                  <a:lnTo>
                    <a:pt x="2378" y="5599"/>
                  </a:lnTo>
                  <a:lnTo>
                    <a:pt x="2302" y="5497"/>
                  </a:lnTo>
                  <a:lnTo>
                    <a:pt x="2225" y="5446"/>
                  </a:lnTo>
                  <a:lnTo>
                    <a:pt x="2123" y="5420"/>
                  </a:lnTo>
                  <a:lnTo>
                    <a:pt x="563" y="5420"/>
                  </a:lnTo>
                  <a:lnTo>
                    <a:pt x="563" y="537"/>
                  </a:lnTo>
                  <a:lnTo>
                    <a:pt x="1049" y="537"/>
                  </a:lnTo>
                  <a:lnTo>
                    <a:pt x="1049" y="2710"/>
                  </a:lnTo>
                  <a:lnTo>
                    <a:pt x="1075" y="2812"/>
                  </a:lnTo>
                  <a:lnTo>
                    <a:pt x="1126" y="2915"/>
                  </a:lnTo>
                  <a:lnTo>
                    <a:pt x="1228" y="2966"/>
                  </a:lnTo>
                  <a:lnTo>
                    <a:pt x="1330" y="2991"/>
                  </a:lnTo>
                  <a:lnTo>
                    <a:pt x="1432" y="2966"/>
                  </a:lnTo>
                  <a:lnTo>
                    <a:pt x="1535" y="2915"/>
                  </a:lnTo>
                  <a:lnTo>
                    <a:pt x="1586" y="2812"/>
                  </a:lnTo>
                  <a:lnTo>
                    <a:pt x="1611" y="2710"/>
                  </a:lnTo>
                  <a:lnTo>
                    <a:pt x="1611" y="537"/>
                  </a:lnTo>
                  <a:lnTo>
                    <a:pt x="2302" y="537"/>
                  </a:lnTo>
                  <a:lnTo>
                    <a:pt x="2302" y="1150"/>
                  </a:lnTo>
                  <a:lnTo>
                    <a:pt x="2327" y="1253"/>
                  </a:lnTo>
                  <a:lnTo>
                    <a:pt x="2378" y="1355"/>
                  </a:lnTo>
                  <a:lnTo>
                    <a:pt x="2455" y="1406"/>
                  </a:lnTo>
                  <a:lnTo>
                    <a:pt x="2583" y="1432"/>
                  </a:lnTo>
                  <a:lnTo>
                    <a:pt x="2685" y="1406"/>
                  </a:lnTo>
                  <a:lnTo>
                    <a:pt x="2762" y="1355"/>
                  </a:lnTo>
                  <a:lnTo>
                    <a:pt x="2839" y="1253"/>
                  </a:lnTo>
                  <a:lnTo>
                    <a:pt x="2864" y="1150"/>
                  </a:lnTo>
                  <a:lnTo>
                    <a:pt x="2864" y="537"/>
                  </a:lnTo>
                  <a:lnTo>
                    <a:pt x="3529" y="537"/>
                  </a:lnTo>
                  <a:lnTo>
                    <a:pt x="3529" y="2838"/>
                  </a:lnTo>
                  <a:lnTo>
                    <a:pt x="3554" y="2940"/>
                  </a:lnTo>
                  <a:lnTo>
                    <a:pt x="3631" y="3017"/>
                  </a:lnTo>
                  <a:lnTo>
                    <a:pt x="3708" y="3093"/>
                  </a:lnTo>
                  <a:lnTo>
                    <a:pt x="3810" y="3119"/>
                  </a:lnTo>
                  <a:lnTo>
                    <a:pt x="3938" y="3093"/>
                  </a:lnTo>
                  <a:lnTo>
                    <a:pt x="4015" y="3017"/>
                  </a:lnTo>
                  <a:lnTo>
                    <a:pt x="4066" y="2940"/>
                  </a:lnTo>
                  <a:lnTo>
                    <a:pt x="4091" y="2838"/>
                  </a:lnTo>
                  <a:lnTo>
                    <a:pt x="4091" y="537"/>
                  </a:lnTo>
                  <a:lnTo>
                    <a:pt x="4782" y="537"/>
                  </a:lnTo>
                  <a:lnTo>
                    <a:pt x="4782" y="1969"/>
                  </a:lnTo>
                  <a:lnTo>
                    <a:pt x="4807" y="2071"/>
                  </a:lnTo>
                  <a:lnTo>
                    <a:pt x="4858" y="2173"/>
                  </a:lnTo>
                  <a:lnTo>
                    <a:pt x="4961" y="2224"/>
                  </a:lnTo>
                  <a:lnTo>
                    <a:pt x="5063" y="2250"/>
                  </a:lnTo>
                  <a:lnTo>
                    <a:pt x="5165" y="2224"/>
                  </a:lnTo>
                  <a:lnTo>
                    <a:pt x="5267" y="2173"/>
                  </a:lnTo>
                  <a:lnTo>
                    <a:pt x="5318" y="2071"/>
                  </a:lnTo>
                  <a:lnTo>
                    <a:pt x="5344" y="1969"/>
                  </a:lnTo>
                  <a:lnTo>
                    <a:pt x="5344" y="537"/>
                  </a:lnTo>
                  <a:lnTo>
                    <a:pt x="6034" y="537"/>
                  </a:lnTo>
                  <a:lnTo>
                    <a:pt x="6034" y="2684"/>
                  </a:lnTo>
                  <a:lnTo>
                    <a:pt x="6060" y="2787"/>
                  </a:lnTo>
                  <a:lnTo>
                    <a:pt x="6111" y="2889"/>
                  </a:lnTo>
                  <a:lnTo>
                    <a:pt x="6188" y="2940"/>
                  </a:lnTo>
                  <a:lnTo>
                    <a:pt x="6316" y="2966"/>
                  </a:lnTo>
                  <a:lnTo>
                    <a:pt x="6418" y="2940"/>
                  </a:lnTo>
                  <a:lnTo>
                    <a:pt x="6494" y="2889"/>
                  </a:lnTo>
                  <a:lnTo>
                    <a:pt x="6571" y="2787"/>
                  </a:lnTo>
                  <a:lnTo>
                    <a:pt x="6597" y="2684"/>
                  </a:lnTo>
                  <a:lnTo>
                    <a:pt x="6597" y="537"/>
                  </a:lnTo>
                  <a:lnTo>
                    <a:pt x="7261" y="537"/>
                  </a:lnTo>
                  <a:lnTo>
                    <a:pt x="7261" y="1969"/>
                  </a:lnTo>
                  <a:lnTo>
                    <a:pt x="7287" y="2071"/>
                  </a:lnTo>
                  <a:lnTo>
                    <a:pt x="7364" y="2173"/>
                  </a:lnTo>
                  <a:lnTo>
                    <a:pt x="7440" y="2224"/>
                  </a:lnTo>
                  <a:lnTo>
                    <a:pt x="7543" y="2250"/>
                  </a:lnTo>
                  <a:lnTo>
                    <a:pt x="7671" y="2224"/>
                  </a:lnTo>
                  <a:lnTo>
                    <a:pt x="7747" y="2173"/>
                  </a:lnTo>
                  <a:lnTo>
                    <a:pt x="7798" y="2071"/>
                  </a:lnTo>
                  <a:lnTo>
                    <a:pt x="7824" y="1969"/>
                  </a:lnTo>
                  <a:lnTo>
                    <a:pt x="7824" y="537"/>
                  </a:lnTo>
                  <a:lnTo>
                    <a:pt x="8514" y="537"/>
                  </a:lnTo>
                  <a:lnTo>
                    <a:pt x="8514" y="1253"/>
                  </a:lnTo>
                  <a:lnTo>
                    <a:pt x="8540" y="1355"/>
                  </a:lnTo>
                  <a:lnTo>
                    <a:pt x="8591" y="1457"/>
                  </a:lnTo>
                  <a:lnTo>
                    <a:pt x="8693" y="1508"/>
                  </a:lnTo>
                  <a:lnTo>
                    <a:pt x="8795" y="1534"/>
                  </a:lnTo>
                  <a:lnTo>
                    <a:pt x="8898" y="1508"/>
                  </a:lnTo>
                  <a:lnTo>
                    <a:pt x="9000" y="1457"/>
                  </a:lnTo>
                  <a:lnTo>
                    <a:pt x="9051" y="1355"/>
                  </a:lnTo>
                  <a:lnTo>
                    <a:pt x="9077" y="1253"/>
                  </a:lnTo>
                  <a:lnTo>
                    <a:pt x="9077" y="537"/>
                  </a:lnTo>
                  <a:lnTo>
                    <a:pt x="9562" y="537"/>
                  </a:lnTo>
                  <a:lnTo>
                    <a:pt x="9562" y="5420"/>
                  </a:lnTo>
                  <a:lnTo>
                    <a:pt x="3094" y="5420"/>
                  </a:lnTo>
                  <a:lnTo>
                    <a:pt x="2966" y="5446"/>
                  </a:lnTo>
                  <a:lnTo>
                    <a:pt x="2890" y="5497"/>
                  </a:lnTo>
                  <a:lnTo>
                    <a:pt x="2839" y="5599"/>
                  </a:lnTo>
                  <a:lnTo>
                    <a:pt x="2813" y="5701"/>
                  </a:lnTo>
                  <a:lnTo>
                    <a:pt x="2839" y="5803"/>
                  </a:lnTo>
                  <a:lnTo>
                    <a:pt x="2890" y="5906"/>
                  </a:lnTo>
                  <a:lnTo>
                    <a:pt x="2966" y="5957"/>
                  </a:lnTo>
                  <a:lnTo>
                    <a:pt x="3094" y="5982"/>
                  </a:lnTo>
                  <a:lnTo>
                    <a:pt x="9562" y="5982"/>
                  </a:lnTo>
                  <a:lnTo>
                    <a:pt x="9562" y="8641"/>
                  </a:lnTo>
                  <a:lnTo>
                    <a:pt x="9537" y="8795"/>
                  </a:lnTo>
                  <a:lnTo>
                    <a:pt x="9486" y="8922"/>
                  </a:lnTo>
                  <a:lnTo>
                    <a:pt x="9383" y="9050"/>
                  </a:lnTo>
                  <a:lnTo>
                    <a:pt x="9256" y="9153"/>
                  </a:lnTo>
                  <a:lnTo>
                    <a:pt x="9102" y="9255"/>
                  </a:lnTo>
                  <a:lnTo>
                    <a:pt x="8949" y="9332"/>
                  </a:lnTo>
                  <a:lnTo>
                    <a:pt x="8744" y="9357"/>
                  </a:lnTo>
                  <a:lnTo>
                    <a:pt x="8540" y="9383"/>
                  </a:lnTo>
                  <a:lnTo>
                    <a:pt x="7159" y="9383"/>
                  </a:lnTo>
                  <a:lnTo>
                    <a:pt x="6929" y="9408"/>
                  </a:lnTo>
                  <a:lnTo>
                    <a:pt x="6673" y="9485"/>
                  </a:lnTo>
                  <a:lnTo>
                    <a:pt x="6469" y="9613"/>
                  </a:lnTo>
                  <a:lnTo>
                    <a:pt x="6290" y="9766"/>
                  </a:lnTo>
                  <a:lnTo>
                    <a:pt x="6137" y="9971"/>
                  </a:lnTo>
                  <a:lnTo>
                    <a:pt x="6034" y="10201"/>
                  </a:lnTo>
                  <a:lnTo>
                    <a:pt x="5983" y="10431"/>
                  </a:lnTo>
                  <a:lnTo>
                    <a:pt x="5983" y="10686"/>
                  </a:lnTo>
                  <a:lnTo>
                    <a:pt x="6367" y="14777"/>
                  </a:lnTo>
                  <a:lnTo>
                    <a:pt x="6367" y="14905"/>
                  </a:lnTo>
                  <a:lnTo>
                    <a:pt x="6341" y="15161"/>
                  </a:lnTo>
                  <a:lnTo>
                    <a:pt x="6264" y="15391"/>
                  </a:lnTo>
                  <a:lnTo>
                    <a:pt x="6162" y="15621"/>
                  </a:lnTo>
                  <a:lnTo>
                    <a:pt x="5983" y="15825"/>
                  </a:lnTo>
                  <a:lnTo>
                    <a:pt x="5804" y="15979"/>
                  </a:lnTo>
                  <a:lnTo>
                    <a:pt x="5574" y="16106"/>
                  </a:lnTo>
                  <a:lnTo>
                    <a:pt x="5318" y="16183"/>
                  </a:lnTo>
                  <a:lnTo>
                    <a:pt x="5063" y="16209"/>
                  </a:lnTo>
                  <a:lnTo>
                    <a:pt x="4782" y="16183"/>
                  </a:lnTo>
                  <a:lnTo>
                    <a:pt x="4526" y="16081"/>
                  </a:lnTo>
                  <a:lnTo>
                    <a:pt x="4296" y="15953"/>
                  </a:lnTo>
                  <a:lnTo>
                    <a:pt x="4091" y="15774"/>
                  </a:lnTo>
                  <a:lnTo>
                    <a:pt x="3938" y="15544"/>
                  </a:lnTo>
                  <a:lnTo>
                    <a:pt x="3810" y="15314"/>
                  </a:lnTo>
                  <a:lnTo>
                    <a:pt x="3759" y="15033"/>
                  </a:lnTo>
                  <a:lnTo>
                    <a:pt x="3759" y="14777"/>
                  </a:lnTo>
                  <a:lnTo>
                    <a:pt x="3887" y="13499"/>
                  </a:lnTo>
                  <a:lnTo>
                    <a:pt x="3861" y="13396"/>
                  </a:lnTo>
                  <a:lnTo>
                    <a:pt x="3810" y="13294"/>
                  </a:lnTo>
                  <a:lnTo>
                    <a:pt x="3733" y="13243"/>
                  </a:lnTo>
                  <a:lnTo>
                    <a:pt x="3631" y="13218"/>
                  </a:lnTo>
                  <a:lnTo>
                    <a:pt x="3529" y="13218"/>
                  </a:lnTo>
                  <a:lnTo>
                    <a:pt x="3427" y="13269"/>
                  </a:lnTo>
                  <a:lnTo>
                    <a:pt x="3350" y="13345"/>
                  </a:lnTo>
                  <a:lnTo>
                    <a:pt x="3324" y="13448"/>
                  </a:lnTo>
                  <a:lnTo>
                    <a:pt x="3196" y="14700"/>
                  </a:lnTo>
                  <a:lnTo>
                    <a:pt x="3196" y="14905"/>
                  </a:lnTo>
                  <a:lnTo>
                    <a:pt x="3196" y="15109"/>
                  </a:lnTo>
                  <a:lnTo>
                    <a:pt x="3248" y="15288"/>
                  </a:lnTo>
                  <a:lnTo>
                    <a:pt x="3299" y="15467"/>
                  </a:lnTo>
                  <a:lnTo>
                    <a:pt x="3350" y="15672"/>
                  </a:lnTo>
                  <a:lnTo>
                    <a:pt x="3452" y="15825"/>
                  </a:lnTo>
                  <a:lnTo>
                    <a:pt x="3554" y="16004"/>
                  </a:lnTo>
                  <a:lnTo>
                    <a:pt x="3682" y="16158"/>
                  </a:lnTo>
                  <a:lnTo>
                    <a:pt x="3810" y="16285"/>
                  </a:lnTo>
                  <a:lnTo>
                    <a:pt x="3963" y="16413"/>
                  </a:lnTo>
                  <a:lnTo>
                    <a:pt x="4142" y="16515"/>
                  </a:lnTo>
                  <a:lnTo>
                    <a:pt x="4296" y="16592"/>
                  </a:lnTo>
                  <a:lnTo>
                    <a:pt x="4500" y="16669"/>
                  </a:lnTo>
                  <a:lnTo>
                    <a:pt x="4679" y="16720"/>
                  </a:lnTo>
                  <a:lnTo>
                    <a:pt x="4858" y="16746"/>
                  </a:lnTo>
                  <a:lnTo>
                    <a:pt x="5063" y="16771"/>
                  </a:lnTo>
                  <a:lnTo>
                    <a:pt x="5242" y="16746"/>
                  </a:lnTo>
                  <a:lnTo>
                    <a:pt x="5446" y="16720"/>
                  </a:lnTo>
                  <a:lnTo>
                    <a:pt x="5625" y="16669"/>
                  </a:lnTo>
                  <a:lnTo>
                    <a:pt x="5779" y="16618"/>
                  </a:lnTo>
                  <a:lnTo>
                    <a:pt x="5958" y="16541"/>
                  </a:lnTo>
                  <a:lnTo>
                    <a:pt x="6111" y="16439"/>
                  </a:lnTo>
                  <a:lnTo>
                    <a:pt x="6239" y="16337"/>
                  </a:lnTo>
                  <a:lnTo>
                    <a:pt x="6392" y="16209"/>
                  </a:lnTo>
                  <a:lnTo>
                    <a:pt x="6494" y="16081"/>
                  </a:lnTo>
                  <a:lnTo>
                    <a:pt x="6622" y="15927"/>
                  </a:lnTo>
                  <a:lnTo>
                    <a:pt x="6699" y="15774"/>
                  </a:lnTo>
                  <a:lnTo>
                    <a:pt x="6776" y="15621"/>
                  </a:lnTo>
                  <a:lnTo>
                    <a:pt x="6852" y="15442"/>
                  </a:lnTo>
                  <a:lnTo>
                    <a:pt x="6904" y="15263"/>
                  </a:lnTo>
                  <a:lnTo>
                    <a:pt x="6929" y="15084"/>
                  </a:lnTo>
                  <a:lnTo>
                    <a:pt x="6929" y="14905"/>
                  </a:lnTo>
                  <a:lnTo>
                    <a:pt x="6929" y="14700"/>
                  </a:lnTo>
                  <a:lnTo>
                    <a:pt x="6520" y="10635"/>
                  </a:lnTo>
                  <a:lnTo>
                    <a:pt x="6520" y="10508"/>
                  </a:lnTo>
                  <a:lnTo>
                    <a:pt x="6546" y="10380"/>
                  </a:lnTo>
                  <a:lnTo>
                    <a:pt x="6622" y="10252"/>
                  </a:lnTo>
                  <a:lnTo>
                    <a:pt x="6699" y="10150"/>
                  </a:lnTo>
                  <a:lnTo>
                    <a:pt x="6801" y="10047"/>
                  </a:lnTo>
                  <a:lnTo>
                    <a:pt x="6904" y="9996"/>
                  </a:lnTo>
                  <a:lnTo>
                    <a:pt x="7031" y="9945"/>
                  </a:lnTo>
                  <a:lnTo>
                    <a:pt x="8540" y="9945"/>
                  </a:lnTo>
                  <a:lnTo>
                    <a:pt x="8872" y="9920"/>
                  </a:lnTo>
                  <a:lnTo>
                    <a:pt x="9153" y="9843"/>
                  </a:lnTo>
                  <a:lnTo>
                    <a:pt x="9435" y="9715"/>
                  </a:lnTo>
                  <a:lnTo>
                    <a:pt x="9665" y="9562"/>
                  </a:lnTo>
                  <a:lnTo>
                    <a:pt x="9844" y="9357"/>
                  </a:lnTo>
                  <a:lnTo>
                    <a:pt x="9997" y="9153"/>
                  </a:lnTo>
                  <a:lnTo>
                    <a:pt x="10099" y="8897"/>
                  </a:lnTo>
                  <a:lnTo>
                    <a:pt x="10125" y="8769"/>
                  </a:lnTo>
                  <a:lnTo>
                    <a:pt x="10125" y="8641"/>
                  </a:lnTo>
                  <a:lnTo>
                    <a:pt x="10125" y="281"/>
                  </a:lnTo>
                  <a:lnTo>
                    <a:pt x="10099" y="153"/>
                  </a:lnTo>
                  <a:lnTo>
                    <a:pt x="10048" y="77"/>
                  </a:lnTo>
                  <a:lnTo>
                    <a:pt x="9946" y="26"/>
                  </a:lnTo>
                  <a:lnTo>
                    <a:pt x="984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g23f564b1645_6_701"/>
            <p:cNvSpPr/>
            <p:nvPr/>
          </p:nvSpPr>
          <p:spPr>
            <a:xfrm>
              <a:off x="4909000" y="1630000"/>
              <a:ext cx="43500" cy="43500"/>
            </a:xfrm>
            <a:custGeom>
              <a:rect b="b" l="l" r="r" t="t"/>
              <a:pathLst>
                <a:path extrusionOk="0" h="1740" w="1740">
                  <a:moveTo>
                    <a:pt x="870" y="538"/>
                  </a:moveTo>
                  <a:lnTo>
                    <a:pt x="998" y="563"/>
                  </a:lnTo>
                  <a:lnTo>
                    <a:pt x="1100" y="640"/>
                  </a:lnTo>
                  <a:lnTo>
                    <a:pt x="1177" y="742"/>
                  </a:lnTo>
                  <a:lnTo>
                    <a:pt x="1202" y="870"/>
                  </a:lnTo>
                  <a:lnTo>
                    <a:pt x="1177" y="998"/>
                  </a:lnTo>
                  <a:lnTo>
                    <a:pt x="1100" y="1100"/>
                  </a:lnTo>
                  <a:lnTo>
                    <a:pt x="998" y="1177"/>
                  </a:lnTo>
                  <a:lnTo>
                    <a:pt x="870" y="1203"/>
                  </a:lnTo>
                  <a:lnTo>
                    <a:pt x="742" y="1177"/>
                  </a:lnTo>
                  <a:lnTo>
                    <a:pt x="640" y="1100"/>
                  </a:lnTo>
                  <a:lnTo>
                    <a:pt x="563" y="998"/>
                  </a:lnTo>
                  <a:lnTo>
                    <a:pt x="537" y="870"/>
                  </a:lnTo>
                  <a:lnTo>
                    <a:pt x="563" y="742"/>
                  </a:lnTo>
                  <a:lnTo>
                    <a:pt x="640" y="640"/>
                  </a:lnTo>
                  <a:lnTo>
                    <a:pt x="742" y="563"/>
                  </a:lnTo>
                  <a:lnTo>
                    <a:pt x="870" y="538"/>
                  </a:lnTo>
                  <a:close/>
                  <a:moveTo>
                    <a:pt x="691" y="1"/>
                  </a:moveTo>
                  <a:lnTo>
                    <a:pt x="537" y="52"/>
                  </a:lnTo>
                  <a:lnTo>
                    <a:pt x="384" y="154"/>
                  </a:lnTo>
                  <a:lnTo>
                    <a:pt x="256" y="257"/>
                  </a:lnTo>
                  <a:lnTo>
                    <a:pt x="154" y="384"/>
                  </a:lnTo>
                  <a:lnTo>
                    <a:pt x="52" y="538"/>
                  </a:lnTo>
                  <a:lnTo>
                    <a:pt x="1" y="691"/>
                  </a:lnTo>
                  <a:lnTo>
                    <a:pt x="1" y="870"/>
                  </a:lnTo>
                  <a:lnTo>
                    <a:pt x="1" y="1049"/>
                  </a:lnTo>
                  <a:lnTo>
                    <a:pt x="52" y="1203"/>
                  </a:lnTo>
                  <a:lnTo>
                    <a:pt x="154" y="1356"/>
                  </a:lnTo>
                  <a:lnTo>
                    <a:pt x="256" y="1484"/>
                  </a:lnTo>
                  <a:lnTo>
                    <a:pt x="384" y="1586"/>
                  </a:lnTo>
                  <a:lnTo>
                    <a:pt x="537" y="1688"/>
                  </a:lnTo>
                  <a:lnTo>
                    <a:pt x="691" y="1739"/>
                  </a:lnTo>
                  <a:lnTo>
                    <a:pt x="1049" y="1739"/>
                  </a:lnTo>
                  <a:lnTo>
                    <a:pt x="1202" y="1688"/>
                  </a:lnTo>
                  <a:lnTo>
                    <a:pt x="1356" y="1586"/>
                  </a:lnTo>
                  <a:lnTo>
                    <a:pt x="1483" y="1484"/>
                  </a:lnTo>
                  <a:lnTo>
                    <a:pt x="1586" y="1356"/>
                  </a:lnTo>
                  <a:lnTo>
                    <a:pt x="1688" y="1203"/>
                  </a:lnTo>
                  <a:lnTo>
                    <a:pt x="1739" y="1049"/>
                  </a:lnTo>
                  <a:lnTo>
                    <a:pt x="1739" y="870"/>
                  </a:lnTo>
                  <a:lnTo>
                    <a:pt x="1739" y="691"/>
                  </a:lnTo>
                  <a:lnTo>
                    <a:pt x="1688" y="538"/>
                  </a:lnTo>
                  <a:lnTo>
                    <a:pt x="1586" y="384"/>
                  </a:lnTo>
                  <a:lnTo>
                    <a:pt x="1483" y="257"/>
                  </a:lnTo>
                  <a:lnTo>
                    <a:pt x="1356" y="154"/>
                  </a:lnTo>
                  <a:lnTo>
                    <a:pt x="1202" y="52"/>
                  </a:lnTo>
                  <a:lnTo>
                    <a:pt x="104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g23f564b1645_6_701"/>
            <p:cNvSpPr/>
            <p:nvPr/>
          </p:nvSpPr>
          <p:spPr>
            <a:xfrm>
              <a:off x="4997850" y="1445300"/>
              <a:ext cx="32625" cy="14075"/>
            </a:xfrm>
            <a:custGeom>
              <a:rect b="b" l="l" r="r" t="t"/>
              <a:pathLst>
                <a:path extrusionOk="0" h="563" w="1305">
                  <a:moveTo>
                    <a:pt x="281" y="0"/>
                  </a:moveTo>
                  <a:lnTo>
                    <a:pt x="179" y="26"/>
                  </a:lnTo>
                  <a:lnTo>
                    <a:pt x="102" y="77"/>
                  </a:lnTo>
                  <a:lnTo>
                    <a:pt x="26" y="179"/>
                  </a:lnTo>
                  <a:lnTo>
                    <a:pt x="0" y="282"/>
                  </a:lnTo>
                  <a:lnTo>
                    <a:pt x="26" y="384"/>
                  </a:lnTo>
                  <a:lnTo>
                    <a:pt x="102" y="486"/>
                  </a:lnTo>
                  <a:lnTo>
                    <a:pt x="179" y="537"/>
                  </a:lnTo>
                  <a:lnTo>
                    <a:pt x="281" y="563"/>
                  </a:lnTo>
                  <a:lnTo>
                    <a:pt x="1023" y="563"/>
                  </a:lnTo>
                  <a:lnTo>
                    <a:pt x="1125" y="537"/>
                  </a:lnTo>
                  <a:lnTo>
                    <a:pt x="1227" y="486"/>
                  </a:lnTo>
                  <a:lnTo>
                    <a:pt x="1279" y="384"/>
                  </a:lnTo>
                  <a:lnTo>
                    <a:pt x="1304" y="282"/>
                  </a:lnTo>
                  <a:lnTo>
                    <a:pt x="1279" y="179"/>
                  </a:lnTo>
                  <a:lnTo>
                    <a:pt x="1227" y="77"/>
                  </a:lnTo>
                  <a:lnTo>
                    <a:pt x="1125" y="26"/>
                  </a:lnTo>
                  <a:lnTo>
                    <a:pt x="102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g23f564b1645_6_701"/>
            <p:cNvSpPr/>
            <p:nvPr/>
          </p:nvSpPr>
          <p:spPr>
            <a:xfrm>
              <a:off x="4831025" y="1445300"/>
              <a:ext cx="157250" cy="14075"/>
            </a:xfrm>
            <a:custGeom>
              <a:rect b="b" l="l" r="r" t="t"/>
              <a:pathLst>
                <a:path extrusionOk="0" h="563" w="6290">
                  <a:moveTo>
                    <a:pt x="282" y="0"/>
                  </a:moveTo>
                  <a:lnTo>
                    <a:pt x="179" y="26"/>
                  </a:lnTo>
                  <a:lnTo>
                    <a:pt x="77" y="77"/>
                  </a:lnTo>
                  <a:lnTo>
                    <a:pt x="26" y="179"/>
                  </a:lnTo>
                  <a:lnTo>
                    <a:pt x="1" y="282"/>
                  </a:lnTo>
                  <a:lnTo>
                    <a:pt x="26" y="384"/>
                  </a:lnTo>
                  <a:lnTo>
                    <a:pt x="77" y="486"/>
                  </a:lnTo>
                  <a:lnTo>
                    <a:pt x="179" y="537"/>
                  </a:lnTo>
                  <a:lnTo>
                    <a:pt x="282" y="563"/>
                  </a:lnTo>
                  <a:lnTo>
                    <a:pt x="6009" y="563"/>
                  </a:lnTo>
                  <a:lnTo>
                    <a:pt x="6111" y="537"/>
                  </a:lnTo>
                  <a:lnTo>
                    <a:pt x="6213" y="486"/>
                  </a:lnTo>
                  <a:lnTo>
                    <a:pt x="6264" y="384"/>
                  </a:lnTo>
                  <a:lnTo>
                    <a:pt x="6290" y="282"/>
                  </a:lnTo>
                  <a:lnTo>
                    <a:pt x="6264" y="179"/>
                  </a:lnTo>
                  <a:lnTo>
                    <a:pt x="6213" y="77"/>
                  </a:lnTo>
                  <a:lnTo>
                    <a:pt x="6111" y="26"/>
                  </a:lnTo>
                  <a:lnTo>
                    <a:pt x="600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g23f564b1645_6_701"/>
            <p:cNvSpPr/>
            <p:nvPr/>
          </p:nvSpPr>
          <p:spPr>
            <a:xfrm>
              <a:off x="4861700" y="1327050"/>
              <a:ext cx="14100" cy="51800"/>
            </a:xfrm>
            <a:custGeom>
              <a:rect b="b" l="l" r="r" t="t"/>
              <a:pathLst>
                <a:path extrusionOk="0" h="2072" w="564">
                  <a:moveTo>
                    <a:pt x="154" y="1"/>
                  </a:moveTo>
                  <a:lnTo>
                    <a:pt x="77" y="77"/>
                  </a:lnTo>
                  <a:lnTo>
                    <a:pt x="26" y="154"/>
                  </a:lnTo>
                  <a:lnTo>
                    <a:pt x="1" y="256"/>
                  </a:lnTo>
                  <a:lnTo>
                    <a:pt x="1" y="1790"/>
                  </a:lnTo>
                  <a:lnTo>
                    <a:pt x="26" y="1893"/>
                  </a:lnTo>
                  <a:lnTo>
                    <a:pt x="77" y="1995"/>
                  </a:lnTo>
                  <a:lnTo>
                    <a:pt x="154" y="2046"/>
                  </a:lnTo>
                  <a:lnTo>
                    <a:pt x="282" y="2072"/>
                  </a:lnTo>
                  <a:lnTo>
                    <a:pt x="384" y="2046"/>
                  </a:lnTo>
                  <a:lnTo>
                    <a:pt x="461" y="1995"/>
                  </a:lnTo>
                  <a:lnTo>
                    <a:pt x="538" y="1893"/>
                  </a:lnTo>
                  <a:lnTo>
                    <a:pt x="563" y="1790"/>
                  </a:lnTo>
                  <a:lnTo>
                    <a:pt x="563" y="256"/>
                  </a:lnTo>
                  <a:lnTo>
                    <a:pt x="538" y="154"/>
                  </a:lnTo>
                  <a:lnTo>
                    <a:pt x="461" y="77"/>
                  </a:lnTo>
                  <a:lnTo>
                    <a:pt x="3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 name="Google Shape;936;g23f564b1645_6_701"/>
          <p:cNvGrpSpPr/>
          <p:nvPr/>
        </p:nvGrpSpPr>
        <p:grpSpPr>
          <a:xfrm>
            <a:off x="3601863" y="3052975"/>
            <a:ext cx="418325" cy="363950"/>
            <a:chOff x="6233775" y="2692900"/>
            <a:chExt cx="418325" cy="363950"/>
          </a:xfrm>
        </p:grpSpPr>
        <p:sp>
          <p:nvSpPr>
            <p:cNvPr id="937" name="Google Shape;937;g23f564b1645_6_701"/>
            <p:cNvSpPr/>
            <p:nvPr/>
          </p:nvSpPr>
          <p:spPr>
            <a:xfrm>
              <a:off x="6233775" y="2692900"/>
              <a:ext cx="418325" cy="363950"/>
            </a:xfrm>
            <a:custGeom>
              <a:rect b="b" l="l" r="r" t="t"/>
              <a:pathLst>
                <a:path extrusionOk="0" h="14558" w="16733">
                  <a:moveTo>
                    <a:pt x="10110" y="2300"/>
                  </a:moveTo>
                  <a:lnTo>
                    <a:pt x="10110" y="3033"/>
                  </a:lnTo>
                  <a:lnTo>
                    <a:pt x="7330" y="3033"/>
                  </a:lnTo>
                  <a:lnTo>
                    <a:pt x="7330" y="2300"/>
                  </a:lnTo>
                  <a:close/>
                  <a:moveTo>
                    <a:pt x="10110" y="3614"/>
                  </a:moveTo>
                  <a:lnTo>
                    <a:pt x="10110" y="4373"/>
                  </a:lnTo>
                  <a:lnTo>
                    <a:pt x="7330" y="4373"/>
                  </a:lnTo>
                  <a:lnTo>
                    <a:pt x="7330" y="3614"/>
                  </a:lnTo>
                  <a:close/>
                  <a:moveTo>
                    <a:pt x="6016" y="0"/>
                  </a:moveTo>
                  <a:lnTo>
                    <a:pt x="5814" y="76"/>
                  </a:lnTo>
                  <a:lnTo>
                    <a:pt x="5637" y="177"/>
                  </a:lnTo>
                  <a:lnTo>
                    <a:pt x="5460" y="303"/>
                  </a:lnTo>
                  <a:lnTo>
                    <a:pt x="5334" y="480"/>
                  </a:lnTo>
                  <a:lnTo>
                    <a:pt x="5233" y="657"/>
                  </a:lnTo>
                  <a:lnTo>
                    <a:pt x="5157" y="859"/>
                  </a:lnTo>
                  <a:lnTo>
                    <a:pt x="5131" y="1087"/>
                  </a:lnTo>
                  <a:lnTo>
                    <a:pt x="5157" y="1188"/>
                  </a:lnTo>
                  <a:lnTo>
                    <a:pt x="5233" y="1289"/>
                  </a:lnTo>
                  <a:lnTo>
                    <a:pt x="5308" y="1340"/>
                  </a:lnTo>
                  <a:lnTo>
                    <a:pt x="5435" y="1365"/>
                  </a:lnTo>
                  <a:lnTo>
                    <a:pt x="5536" y="1340"/>
                  </a:lnTo>
                  <a:lnTo>
                    <a:pt x="5637" y="1289"/>
                  </a:lnTo>
                  <a:lnTo>
                    <a:pt x="5687" y="1188"/>
                  </a:lnTo>
                  <a:lnTo>
                    <a:pt x="5713" y="1087"/>
                  </a:lnTo>
                  <a:lnTo>
                    <a:pt x="5738" y="986"/>
                  </a:lnTo>
                  <a:lnTo>
                    <a:pt x="5763" y="885"/>
                  </a:lnTo>
                  <a:lnTo>
                    <a:pt x="5814" y="784"/>
                  </a:lnTo>
                  <a:lnTo>
                    <a:pt x="5864" y="708"/>
                  </a:lnTo>
                  <a:lnTo>
                    <a:pt x="5940" y="657"/>
                  </a:lnTo>
                  <a:lnTo>
                    <a:pt x="6041" y="607"/>
                  </a:lnTo>
                  <a:lnTo>
                    <a:pt x="6142" y="581"/>
                  </a:lnTo>
                  <a:lnTo>
                    <a:pt x="6345" y="581"/>
                  </a:lnTo>
                  <a:lnTo>
                    <a:pt x="6420" y="607"/>
                  </a:lnTo>
                  <a:lnTo>
                    <a:pt x="6522" y="657"/>
                  </a:lnTo>
                  <a:lnTo>
                    <a:pt x="6597" y="708"/>
                  </a:lnTo>
                  <a:lnTo>
                    <a:pt x="6648" y="784"/>
                  </a:lnTo>
                  <a:lnTo>
                    <a:pt x="6698" y="885"/>
                  </a:lnTo>
                  <a:lnTo>
                    <a:pt x="6724" y="986"/>
                  </a:lnTo>
                  <a:lnTo>
                    <a:pt x="6749" y="1087"/>
                  </a:lnTo>
                  <a:lnTo>
                    <a:pt x="6749" y="1719"/>
                  </a:lnTo>
                  <a:lnTo>
                    <a:pt x="6420" y="1719"/>
                  </a:lnTo>
                  <a:lnTo>
                    <a:pt x="6092" y="1744"/>
                  </a:lnTo>
                  <a:lnTo>
                    <a:pt x="5763" y="1769"/>
                  </a:lnTo>
                  <a:lnTo>
                    <a:pt x="5460" y="1795"/>
                  </a:lnTo>
                  <a:lnTo>
                    <a:pt x="5131" y="1845"/>
                  </a:lnTo>
                  <a:lnTo>
                    <a:pt x="4828" y="1921"/>
                  </a:lnTo>
                  <a:lnTo>
                    <a:pt x="4525" y="2022"/>
                  </a:lnTo>
                  <a:lnTo>
                    <a:pt x="4222" y="2123"/>
                  </a:lnTo>
                  <a:lnTo>
                    <a:pt x="3944" y="2224"/>
                  </a:lnTo>
                  <a:lnTo>
                    <a:pt x="3640" y="2351"/>
                  </a:lnTo>
                  <a:lnTo>
                    <a:pt x="3362" y="2502"/>
                  </a:lnTo>
                  <a:lnTo>
                    <a:pt x="2857" y="2831"/>
                  </a:lnTo>
                  <a:lnTo>
                    <a:pt x="2351" y="3185"/>
                  </a:lnTo>
                  <a:lnTo>
                    <a:pt x="1896" y="3614"/>
                  </a:lnTo>
                  <a:lnTo>
                    <a:pt x="1492" y="4069"/>
                  </a:lnTo>
                  <a:lnTo>
                    <a:pt x="1113" y="4549"/>
                  </a:lnTo>
                  <a:lnTo>
                    <a:pt x="784" y="5080"/>
                  </a:lnTo>
                  <a:lnTo>
                    <a:pt x="658" y="5358"/>
                  </a:lnTo>
                  <a:lnTo>
                    <a:pt x="506" y="5636"/>
                  </a:lnTo>
                  <a:lnTo>
                    <a:pt x="405" y="5940"/>
                  </a:lnTo>
                  <a:lnTo>
                    <a:pt x="304" y="6243"/>
                  </a:lnTo>
                  <a:lnTo>
                    <a:pt x="203" y="6546"/>
                  </a:lnTo>
                  <a:lnTo>
                    <a:pt x="152" y="6849"/>
                  </a:lnTo>
                  <a:lnTo>
                    <a:pt x="77" y="7178"/>
                  </a:lnTo>
                  <a:lnTo>
                    <a:pt x="51" y="7481"/>
                  </a:lnTo>
                  <a:lnTo>
                    <a:pt x="26" y="7810"/>
                  </a:lnTo>
                  <a:lnTo>
                    <a:pt x="1" y="8138"/>
                  </a:lnTo>
                  <a:lnTo>
                    <a:pt x="26" y="8467"/>
                  </a:lnTo>
                  <a:lnTo>
                    <a:pt x="51" y="8795"/>
                  </a:lnTo>
                  <a:lnTo>
                    <a:pt x="77" y="9124"/>
                  </a:lnTo>
                  <a:lnTo>
                    <a:pt x="152" y="9427"/>
                  </a:lnTo>
                  <a:lnTo>
                    <a:pt x="203" y="9756"/>
                  </a:lnTo>
                  <a:lnTo>
                    <a:pt x="304" y="10059"/>
                  </a:lnTo>
                  <a:lnTo>
                    <a:pt x="405" y="10337"/>
                  </a:lnTo>
                  <a:lnTo>
                    <a:pt x="506" y="10640"/>
                  </a:lnTo>
                  <a:lnTo>
                    <a:pt x="658" y="10918"/>
                  </a:lnTo>
                  <a:lnTo>
                    <a:pt x="784" y="11197"/>
                  </a:lnTo>
                  <a:lnTo>
                    <a:pt x="1113" y="11727"/>
                  </a:lnTo>
                  <a:lnTo>
                    <a:pt x="1492" y="12233"/>
                  </a:lnTo>
                  <a:lnTo>
                    <a:pt x="1896" y="12688"/>
                  </a:lnTo>
                  <a:lnTo>
                    <a:pt x="2351" y="13092"/>
                  </a:lnTo>
                  <a:lnTo>
                    <a:pt x="2857" y="13471"/>
                  </a:lnTo>
                  <a:lnTo>
                    <a:pt x="3362" y="13774"/>
                  </a:lnTo>
                  <a:lnTo>
                    <a:pt x="3640" y="13926"/>
                  </a:lnTo>
                  <a:lnTo>
                    <a:pt x="3944" y="14052"/>
                  </a:lnTo>
                  <a:lnTo>
                    <a:pt x="4222" y="14179"/>
                  </a:lnTo>
                  <a:lnTo>
                    <a:pt x="4525" y="14280"/>
                  </a:lnTo>
                  <a:lnTo>
                    <a:pt x="4828" y="14356"/>
                  </a:lnTo>
                  <a:lnTo>
                    <a:pt x="5131" y="14432"/>
                  </a:lnTo>
                  <a:lnTo>
                    <a:pt x="5460" y="14482"/>
                  </a:lnTo>
                  <a:lnTo>
                    <a:pt x="5763" y="14533"/>
                  </a:lnTo>
                  <a:lnTo>
                    <a:pt x="6092" y="14558"/>
                  </a:lnTo>
                  <a:lnTo>
                    <a:pt x="10641" y="14558"/>
                  </a:lnTo>
                  <a:lnTo>
                    <a:pt x="10970" y="14533"/>
                  </a:lnTo>
                  <a:lnTo>
                    <a:pt x="11298" y="14482"/>
                  </a:lnTo>
                  <a:lnTo>
                    <a:pt x="11602" y="14432"/>
                  </a:lnTo>
                  <a:lnTo>
                    <a:pt x="11930" y="14356"/>
                  </a:lnTo>
                  <a:lnTo>
                    <a:pt x="12234" y="14280"/>
                  </a:lnTo>
                  <a:lnTo>
                    <a:pt x="12512" y="14179"/>
                  </a:lnTo>
                  <a:lnTo>
                    <a:pt x="12815" y="14052"/>
                  </a:lnTo>
                  <a:lnTo>
                    <a:pt x="13093" y="13926"/>
                  </a:lnTo>
                  <a:lnTo>
                    <a:pt x="13371" y="13774"/>
                  </a:lnTo>
                  <a:lnTo>
                    <a:pt x="13902" y="13471"/>
                  </a:lnTo>
                  <a:lnTo>
                    <a:pt x="14407" y="13092"/>
                  </a:lnTo>
                  <a:lnTo>
                    <a:pt x="14862" y="12688"/>
                  </a:lnTo>
                  <a:lnTo>
                    <a:pt x="15266" y="12233"/>
                  </a:lnTo>
                  <a:lnTo>
                    <a:pt x="15646" y="11727"/>
                  </a:lnTo>
                  <a:lnTo>
                    <a:pt x="15949" y="11197"/>
                  </a:lnTo>
                  <a:lnTo>
                    <a:pt x="16100" y="10918"/>
                  </a:lnTo>
                  <a:lnTo>
                    <a:pt x="16227" y="10640"/>
                  </a:lnTo>
                  <a:lnTo>
                    <a:pt x="16353" y="10337"/>
                  </a:lnTo>
                  <a:lnTo>
                    <a:pt x="16454" y="10059"/>
                  </a:lnTo>
                  <a:lnTo>
                    <a:pt x="16530" y="9756"/>
                  </a:lnTo>
                  <a:lnTo>
                    <a:pt x="16606" y="9427"/>
                  </a:lnTo>
                  <a:lnTo>
                    <a:pt x="16657" y="9124"/>
                  </a:lnTo>
                  <a:lnTo>
                    <a:pt x="16707" y="8795"/>
                  </a:lnTo>
                  <a:lnTo>
                    <a:pt x="16732" y="8467"/>
                  </a:lnTo>
                  <a:lnTo>
                    <a:pt x="16732" y="8138"/>
                  </a:lnTo>
                  <a:lnTo>
                    <a:pt x="16732" y="7759"/>
                  </a:lnTo>
                  <a:lnTo>
                    <a:pt x="16682" y="7380"/>
                  </a:lnTo>
                  <a:lnTo>
                    <a:pt x="16631" y="7001"/>
                  </a:lnTo>
                  <a:lnTo>
                    <a:pt x="16555" y="6622"/>
                  </a:lnTo>
                  <a:lnTo>
                    <a:pt x="16454" y="6268"/>
                  </a:lnTo>
                  <a:lnTo>
                    <a:pt x="16328" y="5914"/>
                  </a:lnTo>
                  <a:lnTo>
                    <a:pt x="16202" y="5560"/>
                  </a:lnTo>
                  <a:lnTo>
                    <a:pt x="16025" y="5207"/>
                  </a:lnTo>
                  <a:lnTo>
                    <a:pt x="15848" y="4878"/>
                  </a:lnTo>
                  <a:lnTo>
                    <a:pt x="15646" y="4575"/>
                  </a:lnTo>
                  <a:lnTo>
                    <a:pt x="15443" y="4271"/>
                  </a:lnTo>
                  <a:lnTo>
                    <a:pt x="15216" y="3993"/>
                  </a:lnTo>
                  <a:lnTo>
                    <a:pt x="14963" y="3715"/>
                  </a:lnTo>
                  <a:lnTo>
                    <a:pt x="14710" y="3463"/>
                  </a:lnTo>
                  <a:lnTo>
                    <a:pt x="14432" y="3210"/>
                  </a:lnTo>
                  <a:lnTo>
                    <a:pt x="14129" y="2982"/>
                  </a:lnTo>
                  <a:lnTo>
                    <a:pt x="14028" y="2932"/>
                  </a:lnTo>
                  <a:lnTo>
                    <a:pt x="13927" y="2932"/>
                  </a:lnTo>
                  <a:lnTo>
                    <a:pt x="13826" y="2982"/>
                  </a:lnTo>
                  <a:lnTo>
                    <a:pt x="13725" y="3058"/>
                  </a:lnTo>
                  <a:lnTo>
                    <a:pt x="13674" y="3159"/>
                  </a:lnTo>
                  <a:lnTo>
                    <a:pt x="13674" y="3260"/>
                  </a:lnTo>
                  <a:lnTo>
                    <a:pt x="13725" y="3362"/>
                  </a:lnTo>
                  <a:lnTo>
                    <a:pt x="13801" y="3463"/>
                  </a:lnTo>
                  <a:lnTo>
                    <a:pt x="14053" y="3665"/>
                  </a:lnTo>
                  <a:lnTo>
                    <a:pt x="14306" y="3892"/>
                  </a:lnTo>
                  <a:lnTo>
                    <a:pt x="14559" y="4120"/>
                  </a:lnTo>
                  <a:lnTo>
                    <a:pt x="14761" y="4373"/>
                  </a:lnTo>
                  <a:lnTo>
                    <a:pt x="14988" y="4625"/>
                  </a:lnTo>
                  <a:lnTo>
                    <a:pt x="15165" y="4903"/>
                  </a:lnTo>
                  <a:lnTo>
                    <a:pt x="15342" y="5181"/>
                  </a:lnTo>
                  <a:lnTo>
                    <a:pt x="15519" y="5485"/>
                  </a:lnTo>
                  <a:lnTo>
                    <a:pt x="15671" y="5788"/>
                  </a:lnTo>
                  <a:lnTo>
                    <a:pt x="15797" y="6116"/>
                  </a:lnTo>
                  <a:lnTo>
                    <a:pt x="15898" y="6445"/>
                  </a:lnTo>
                  <a:lnTo>
                    <a:pt x="15999" y="6774"/>
                  </a:lnTo>
                  <a:lnTo>
                    <a:pt x="16075" y="7102"/>
                  </a:lnTo>
                  <a:lnTo>
                    <a:pt x="16126" y="7456"/>
                  </a:lnTo>
                  <a:lnTo>
                    <a:pt x="16151" y="7785"/>
                  </a:lnTo>
                  <a:lnTo>
                    <a:pt x="16151" y="8138"/>
                  </a:lnTo>
                  <a:lnTo>
                    <a:pt x="16151" y="8442"/>
                  </a:lnTo>
                  <a:lnTo>
                    <a:pt x="16126" y="8745"/>
                  </a:lnTo>
                  <a:lnTo>
                    <a:pt x="16025" y="9326"/>
                  </a:lnTo>
                  <a:lnTo>
                    <a:pt x="15898" y="9882"/>
                  </a:lnTo>
                  <a:lnTo>
                    <a:pt x="15696" y="10413"/>
                  </a:lnTo>
                  <a:lnTo>
                    <a:pt x="15443" y="10918"/>
                  </a:lnTo>
                  <a:lnTo>
                    <a:pt x="15165" y="11399"/>
                  </a:lnTo>
                  <a:lnTo>
                    <a:pt x="14811" y="11854"/>
                  </a:lnTo>
                  <a:lnTo>
                    <a:pt x="14432" y="12258"/>
                  </a:lnTo>
                  <a:lnTo>
                    <a:pt x="14028" y="12637"/>
                  </a:lnTo>
                  <a:lnTo>
                    <a:pt x="13573" y="12991"/>
                  </a:lnTo>
                  <a:lnTo>
                    <a:pt x="13093" y="13269"/>
                  </a:lnTo>
                  <a:lnTo>
                    <a:pt x="12587" y="13522"/>
                  </a:lnTo>
                  <a:lnTo>
                    <a:pt x="12057" y="13724"/>
                  </a:lnTo>
                  <a:lnTo>
                    <a:pt x="11501" y="13850"/>
                  </a:lnTo>
                  <a:lnTo>
                    <a:pt x="10919" y="13951"/>
                  </a:lnTo>
                  <a:lnTo>
                    <a:pt x="10616" y="13977"/>
                  </a:lnTo>
                  <a:lnTo>
                    <a:pt x="6117" y="13977"/>
                  </a:lnTo>
                  <a:lnTo>
                    <a:pt x="5839" y="13951"/>
                  </a:lnTo>
                  <a:lnTo>
                    <a:pt x="5258" y="13850"/>
                  </a:lnTo>
                  <a:lnTo>
                    <a:pt x="4702" y="13724"/>
                  </a:lnTo>
                  <a:lnTo>
                    <a:pt x="4171" y="13522"/>
                  </a:lnTo>
                  <a:lnTo>
                    <a:pt x="3640" y="13269"/>
                  </a:lnTo>
                  <a:lnTo>
                    <a:pt x="3160" y="12991"/>
                  </a:lnTo>
                  <a:lnTo>
                    <a:pt x="2730" y="12637"/>
                  </a:lnTo>
                  <a:lnTo>
                    <a:pt x="2301" y="12258"/>
                  </a:lnTo>
                  <a:lnTo>
                    <a:pt x="1922" y="11854"/>
                  </a:lnTo>
                  <a:lnTo>
                    <a:pt x="1593" y="11399"/>
                  </a:lnTo>
                  <a:lnTo>
                    <a:pt x="1290" y="10918"/>
                  </a:lnTo>
                  <a:lnTo>
                    <a:pt x="1062" y="10413"/>
                  </a:lnTo>
                  <a:lnTo>
                    <a:pt x="860" y="9882"/>
                  </a:lnTo>
                  <a:lnTo>
                    <a:pt x="708" y="9326"/>
                  </a:lnTo>
                  <a:lnTo>
                    <a:pt x="633" y="8745"/>
                  </a:lnTo>
                  <a:lnTo>
                    <a:pt x="607" y="8442"/>
                  </a:lnTo>
                  <a:lnTo>
                    <a:pt x="582" y="8138"/>
                  </a:lnTo>
                  <a:lnTo>
                    <a:pt x="607" y="7835"/>
                  </a:lnTo>
                  <a:lnTo>
                    <a:pt x="633" y="7557"/>
                  </a:lnTo>
                  <a:lnTo>
                    <a:pt x="708" y="6976"/>
                  </a:lnTo>
                  <a:lnTo>
                    <a:pt x="860" y="6420"/>
                  </a:lnTo>
                  <a:lnTo>
                    <a:pt x="1062" y="5864"/>
                  </a:lnTo>
                  <a:lnTo>
                    <a:pt x="1290" y="5358"/>
                  </a:lnTo>
                  <a:lnTo>
                    <a:pt x="1593" y="4878"/>
                  </a:lnTo>
                  <a:lnTo>
                    <a:pt x="1922" y="4423"/>
                  </a:lnTo>
                  <a:lnTo>
                    <a:pt x="2301" y="4019"/>
                  </a:lnTo>
                  <a:lnTo>
                    <a:pt x="2730" y="3640"/>
                  </a:lnTo>
                  <a:lnTo>
                    <a:pt x="3160" y="3311"/>
                  </a:lnTo>
                  <a:lnTo>
                    <a:pt x="3640" y="3008"/>
                  </a:lnTo>
                  <a:lnTo>
                    <a:pt x="4171" y="2755"/>
                  </a:lnTo>
                  <a:lnTo>
                    <a:pt x="4702" y="2578"/>
                  </a:lnTo>
                  <a:lnTo>
                    <a:pt x="5258" y="2426"/>
                  </a:lnTo>
                  <a:lnTo>
                    <a:pt x="5839" y="2325"/>
                  </a:lnTo>
                  <a:lnTo>
                    <a:pt x="6117" y="2325"/>
                  </a:lnTo>
                  <a:lnTo>
                    <a:pt x="6420" y="2300"/>
                  </a:lnTo>
                  <a:lnTo>
                    <a:pt x="6749" y="2300"/>
                  </a:lnTo>
                  <a:lnTo>
                    <a:pt x="6749" y="3033"/>
                  </a:lnTo>
                  <a:lnTo>
                    <a:pt x="6420" y="3033"/>
                  </a:lnTo>
                  <a:lnTo>
                    <a:pt x="5915" y="3058"/>
                  </a:lnTo>
                  <a:lnTo>
                    <a:pt x="5409" y="3134"/>
                  </a:lnTo>
                  <a:lnTo>
                    <a:pt x="4904" y="3260"/>
                  </a:lnTo>
                  <a:lnTo>
                    <a:pt x="4449" y="3437"/>
                  </a:lnTo>
                  <a:lnTo>
                    <a:pt x="3994" y="3640"/>
                  </a:lnTo>
                  <a:lnTo>
                    <a:pt x="3564" y="3892"/>
                  </a:lnTo>
                  <a:lnTo>
                    <a:pt x="3185" y="4196"/>
                  </a:lnTo>
                  <a:lnTo>
                    <a:pt x="2806" y="4524"/>
                  </a:lnTo>
                  <a:lnTo>
                    <a:pt x="2478" y="4878"/>
                  </a:lnTo>
                  <a:lnTo>
                    <a:pt x="2174" y="5282"/>
                  </a:lnTo>
                  <a:lnTo>
                    <a:pt x="1922" y="5712"/>
                  </a:lnTo>
                  <a:lnTo>
                    <a:pt x="1719" y="6142"/>
                  </a:lnTo>
                  <a:lnTo>
                    <a:pt x="1543" y="6622"/>
                  </a:lnTo>
                  <a:lnTo>
                    <a:pt x="1416" y="7102"/>
                  </a:lnTo>
                  <a:lnTo>
                    <a:pt x="1340" y="7608"/>
                  </a:lnTo>
                  <a:lnTo>
                    <a:pt x="1315" y="8138"/>
                  </a:lnTo>
                  <a:lnTo>
                    <a:pt x="1340" y="8694"/>
                  </a:lnTo>
                  <a:lnTo>
                    <a:pt x="1416" y="9225"/>
                  </a:lnTo>
                  <a:lnTo>
                    <a:pt x="1568" y="9731"/>
                  </a:lnTo>
                  <a:lnTo>
                    <a:pt x="1770" y="10236"/>
                  </a:lnTo>
                  <a:lnTo>
                    <a:pt x="1997" y="10716"/>
                  </a:lnTo>
                  <a:lnTo>
                    <a:pt x="2301" y="11171"/>
                  </a:lnTo>
                  <a:lnTo>
                    <a:pt x="2655" y="11601"/>
                  </a:lnTo>
                  <a:lnTo>
                    <a:pt x="3034" y="11980"/>
                  </a:lnTo>
                  <a:lnTo>
                    <a:pt x="3135" y="12031"/>
                  </a:lnTo>
                  <a:lnTo>
                    <a:pt x="3261" y="12056"/>
                  </a:lnTo>
                  <a:lnTo>
                    <a:pt x="3362" y="12031"/>
                  </a:lnTo>
                  <a:lnTo>
                    <a:pt x="3463" y="11955"/>
                  </a:lnTo>
                  <a:lnTo>
                    <a:pt x="3514" y="11854"/>
                  </a:lnTo>
                  <a:lnTo>
                    <a:pt x="3514" y="11753"/>
                  </a:lnTo>
                  <a:lnTo>
                    <a:pt x="3489" y="11626"/>
                  </a:lnTo>
                  <a:lnTo>
                    <a:pt x="3438" y="11550"/>
                  </a:lnTo>
                  <a:lnTo>
                    <a:pt x="3084" y="11197"/>
                  </a:lnTo>
                  <a:lnTo>
                    <a:pt x="2781" y="10817"/>
                  </a:lnTo>
                  <a:lnTo>
                    <a:pt x="2503" y="10438"/>
                  </a:lnTo>
                  <a:lnTo>
                    <a:pt x="2301" y="10009"/>
                  </a:lnTo>
                  <a:lnTo>
                    <a:pt x="2124" y="9554"/>
                  </a:lnTo>
                  <a:lnTo>
                    <a:pt x="1997" y="9099"/>
                  </a:lnTo>
                  <a:lnTo>
                    <a:pt x="1922" y="8619"/>
                  </a:lnTo>
                  <a:lnTo>
                    <a:pt x="1896" y="8138"/>
                  </a:lnTo>
                  <a:lnTo>
                    <a:pt x="1922" y="7683"/>
                  </a:lnTo>
                  <a:lnTo>
                    <a:pt x="1972" y="7228"/>
                  </a:lnTo>
                  <a:lnTo>
                    <a:pt x="2099" y="6799"/>
                  </a:lnTo>
                  <a:lnTo>
                    <a:pt x="2250" y="6369"/>
                  </a:lnTo>
                  <a:lnTo>
                    <a:pt x="2427" y="5990"/>
                  </a:lnTo>
                  <a:lnTo>
                    <a:pt x="2655" y="5611"/>
                  </a:lnTo>
                  <a:lnTo>
                    <a:pt x="2933" y="5257"/>
                  </a:lnTo>
                  <a:lnTo>
                    <a:pt x="3211" y="4929"/>
                  </a:lnTo>
                  <a:lnTo>
                    <a:pt x="3539" y="4651"/>
                  </a:lnTo>
                  <a:lnTo>
                    <a:pt x="3893" y="4373"/>
                  </a:lnTo>
                  <a:lnTo>
                    <a:pt x="4272" y="4145"/>
                  </a:lnTo>
                  <a:lnTo>
                    <a:pt x="4677" y="3968"/>
                  </a:lnTo>
                  <a:lnTo>
                    <a:pt x="5081" y="3817"/>
                  </a:lnTo>
                  <a:lnTo>
                    <a:pt x="5511" y="3690"/>
                  </a:lnTo>
                  <a:lnTo>
                    <a:pt x="5966" y="3614"/>
                  </a:lnTo>
                  <a:lnTo>
                    <a:pt x="6749" y="3614"/>
                  </a:lnTo>
                  <a:lnTo>
                    <a:pt x="6749" y="5181"/>
                  </a:lnTo>
                  <a:lnTo>
                    <a:pt x="6774" y="5282"/>
                  </a:lnTo>
                  <a:lnTo>
                    <a:pt x="6825" y="5383"/>
                  </a:lnTo>
                  <a:lnTo>
                    <a:pt x="6926" y="5434"/>
                  </a:lnTo>
                  <a:lnTo>
                    <a:pt x="7027" y="5459"/>
                  </a:lnTo>
                  <a:lnTo>
                    <a:pt x="7153" y="5434"/>
                  </a:lnTo>
                  <a:lnTo>
                    <a:pt x="7229" y="5383"/>
                  </a:lnTo>
                  <a:lnTo>
                    <a:pt x="7305" y="5282"/>
                  </a:lnTo>
                  <a:lnTo>
                    <a:pt x="7330" y="5181"/>
                  </a:lnTo>
                  <a:lnTo>
                    <a:pt x="7330" y="4954"/>
                  </a:lnTo>
                  <a:lnTo>
                    <a:pt x="10110" y="4954"/>
                  </a:lnTo>
                  <a:lnTo>
                    <a:pt x="10110" y="5940"/>
                  </a:lnTo>
                  <a:lnTo>
                    <a:pt x="10060" y="5965"/>
                  </a:lnTo>
                  <a:lnTo>
                    <a:pt x="9883" y="6041"/>
                  </a:lnTo>
                  <a:lnTo>
                    <a:pt x="9731" y="6091"/>
                  </a:lnTo>
                  <a:lnTo>
                    <a:pt x="9529" y="6142"/>
                  </a:lnTo>
                  <a:lnTo>
                    <a:pt x="8998" y="6142"/>
                  </a:lnTo>
                  <a:lnTo>
                    <a:pt x="8796" y="6091"/>
                  </a:lnTo>
                  <a:lnTo>
                    <a:pt x="8645" y="6041"/>
                  </a:lnTo>
                  <a:lnTo>
                    <a:pt x="8468" y="5965"/>
                  </a:lnTo>
                  <a:lnTo>
                    <a:pt x="8291" y="5864"/>
                  </a:lnTo>
                  <a:lnTo>
                    <a:pt x="8063" y="5788"/>
                  </a:lnTo>
                  <a:lnTo>
                    <a:pt x="7785" y="5737"/>
                  </a:lnTo>
                  <a:lnTo>
                    <a:pt x="7431" y="5712"/>
                  </a:lnTo>
                  <a:lnTo>
                    <a:pt x="7078" y="5737"/>
                  </a:lnTo>
                  <a:lnTo>
                    <a:pt x="6800" y="5788"/>
                  </a:lnTo>
                  <a:lnTo>
                    <a:pt x="6597" y="5864"/>
                  </a:lnTo>
                  <a:lnTo>
                    <a:pt x="6395" y="5965"/>
                  </a:lnTo>
                  <a:lnTo>
                    <a:pt x="6244" y="6041"/>
                  </a:lnTo>
                  <a:lnTo>
                    <a:pt x="6067" y="6091"/>
                  </a:lnTo>
                  <a:lnTo>
                    <a:pt x="5864" y="6142"/>
                  </a:lnTo>
                  <a:lnTo>
                    <a:pt x="5359" y="6142"/>
                  </a:lnTo>
                  <a:lnTo>
                    <a:pt x="5157" y="6091"/>
                  </a:lnTo>
                  <a:lnTo>
                    <a:pt x="4980" y="6041"/>
                  </a:lnTo>
                  <a:lnTo>
                    <a:pt x="4828" y="5965"/>
                  </a:lnTo>
                  <a:lnTo>
                    <a:pt x="4626" y="5864"/>
                  </a:lnTo>
                  <a:lnTo>
                    <a:pt x="4399" y="5788"/>
                  </a:lnTo>
                  <a:lnTo>
                    <a:pt x="4120" y="5737"/>
                  </a:lnTo>
                  <a:lnTo>
                    <a:pt x="3767" y="5712"/>
                  </a:lnTo>
                  <a:lnTo>
                    <a:pt x="3666" y="5712"/>
                  </a:lnTo>
                  <a:lnTo>
                    <a:pt x="3564" y="5788"/>
                  </a:lnTo>
                  <a:lnTo>
                    <a:pt x="3514" y="5889"/>
                  </a:lnTo>
                  <a:lnTo>
                    <a:pt x="3489" y="5990"/>
                  </a:lnTo>
                  <a:lnTo>
                    <a:pt x="3514" y="6116"/>
                  </a:lnTo>
                  <a:lnTo>
                    <a:pt x="3564" y="6192"/>
                  </a:lnTo>
                  <a:lnTo>
                    <a:pt x="3666" y="6268"/>
                  </a:lnTo>
                  <a:lnTo>
                    <a:pt x="3767" y="6293"/>
                  </a:lnTo>
                  <a:lnTo>
                    <a:pt x="4045" y="6293"/>
                  </a:lnTo>
                  <a:lnTo>
                    <a:pt x="4247" y="6344"/>
                  </a:lnTo>
                  <a:lnTo>
                    <a:pt x="4399" y="6394"/>
                  </a:lnTo>
                  <a:lnTo>
                    <a:pt x="4575" y="6470"/>
                  </a:lnTo>
                  <a:lnTo>
                    <a:pt x="4752" y="6571"/>
                  </a:lnTo>
                  <a:lnTo>
                    <a:pt x="4980" y="6647"/>
                  </a:lnTo>
                  <a:lnTo>
                    <a:pt x="5258" y="6698"/>
                  </a:lnTo>
                  <a:lnTo>
                    <a:pt x="5612" y="6723"/>
                  </a:lnTo>
                  <a:lnTo>
                    <a:pt x="5966" y="6698"/>
                  </a:lnTo>
                  <a:lnTo>
                    <a:pt x="6244" y="6647"/>
                  </a:lnTo>
                  <a:lnTo>
                    <a:pt x="6471" y="6571"/>
                  </a:lnTo>
                  <a:lnTo>
                    <a:pt x="6648" y="6470"/>
                  </a:lnTo>
                  <a:lnTo>
                    <a:pt x="6800" y="6394"/>
                  </a:lnTo>
                  <a:lnTo>
                    <a:pt x="6976" y="6344"/>
                  </a:lnTo>
                  <a:lnTo>
                    <a:pt x="7179" y="6293"/>
                  </a:lnTo>
                  <a:lnTo>
                    <a:pt x="7684" y="6293"/>
                  </a:lnTo>
                  <a:lnTo>
                    <a:pt x="7886" y="6344"/>
                  </a:lnTo>
                  <a:lnTo>
                    <a:pt x="8063" y="6394"/>
                  </a:lnTo>
                  <a:lnTo>
                    <a:pt x="8215" y="6470"/>
                  </a:lnTo>
                  <a:lnTo>
                    <a:pt x="8417" y="6571"/>
                  </a:lnTo>
                  <a:lnTo>
                    <a:pt x="8645" y="6647"/>
                  </a:lnTo>
                  <a:lnTo>
                    <a:pt x="8923" y="6698"/>
                  </a:lnTo>
                  <a:lnTo>
                    <a:pt x="9276" y="6723"/>
                  </a:lnTo>
                  <a:lnTo>
                    <a:pt x="9605" y="6698"/>
                  </a:lnTo>
                  <a:lnTo>
                    <a:pt x="9883" y="6647"/>
                  </a:lnTo>
                  <a:lnTo>
                    <a:pt x="10110" y="6571"/>
                  </a:lnTo>
                  <a:lnTo>
                    <a:pt x="10313" y="6470"/>
                  </a:lnTo>
                  <a:lnTo>
                    <a:pt x="10464" y="6394"/>
                  </a:lnTo>
                  <a:lnTo>
                    <a:pt x="10641" y="6344"/>
                  </a:lnTo>
                  <a:lnTo>
                    <a:pt x="10843" y="6293"/>
                  </a:lnTo>
                  <a:lnTo>
                    <a:pt x="11349" y="6293"/>
                  </a:lnTo>
                  <a:lnTo>
                    <a:pt x="11551" y="6344"/>
                  </a:lnTo>
                  <a:lnTo>
                    <a:pt x="11728" y="6394"/>
                  </a:lnTo>
                  <a:lnTo>
                    <a:pt x="11880" y="6470"/>
                  </a:lnTo>
                  <a:lnTo>
                    <a:pt x="12082" y="6571"/>
                  </a:lnTo>
                  <a:lnTo>
                    <a:pt x="12309" y="6647"/>
                  </a:lnTo>
                  <a:lnTo>
                    <a:pt x="12587" y="6698"/>
                  </a:lnTo>
                  <a:lnTo>
                    <a:pt x="12916" y="6723"/>
                  </a:lnTo>
                  <a:lnTo>
                    <a:pt x="13042" y="6698"/>
                  </a:lnTo>
                  <a:lnTo>
                    <a:pt x="13143" y="6647"/>
                  </a:lnTo>
                  <a:lnTo>
                    <a:pt x="13194" y="6546"/>
                  </a:lnTo>
                  <a:lnTo>
                    <a:pt x="13219" y="6445"/>
                  </a:lnTo>
                  <a:lnTo>
                    <a:pt x="13194" y="6319"/>
                  </a:lnTo>
                  <a:lnTo>
                    <a:pt x="13143" y="6243"/>
                  </a:lnTo>
                  <a:lnTo>
                    <a:pt x="13042" y="6167"/>
                  </a:lnTo>
                  <a:lnTo>
                    <a:pt x="12916" y="6142"/>
                  </a:lnTo>
                  <a:lnTo>
                    <a:pt x="12663" y="6142"/>
                  </a:lnTo>
                  <a:lnTo>
                    <a:pt x="12461" y="6091"/>
                  </a:lnTo>
                  <a:lnTo>
                    <a:pt x="12309" y="6041"/>
                  </a:lnTo>
                  <a:lnTo>
                    <a:pt x="12132" y="5965"/>
                  </a:lnTo>
                  <a:lnTo>
                    <a:pt x="11955" y="5864"/>
                  </a:lnTo>
                  <a:lnTo>
                    <a:pt x="11728" y="5788"/>
                  </a:lnTo>
                  <a:lnTo>
                    <a:pt x="11450" y="5737"/>
                  </a:lnTo>
                  <a:lnTo>
                    <a:pt x="11096" y="5712"/>
                  </a:lnTo>
                  <a:lnTo>
                    <a:pt x="10869" y="5712"/>
                  </a:lnTo>
                  <a:lnTo>
                    <a:pt x="10692" y="5737"/>
                  </a:lnTo>
                  <a:lnTo>
                    <a:pt x="10692" y="3614"/>
                  </a:lnTo>
                  <a:lnTo>
                    <a:pt x="11121" y="3665"/>
                  </a:lnTo>
                  <a:lnTo>
                    <a:pt x="11526" y="3766"/>
                  </a:lnTo>
                  <a:lnTo>
                    <a:pt x="11930" y="3892"/>
                  </a:lnTo>
                  <a:lnTo>
                    <a:pt x="12309" y="4069"/>
                  </a:lnTo>
                  <a:lnTo>
                    <a:pt x="12688" y="4271"/>
                  </a:lnTo>
                  <a:lnTo>
                    <a:pt x="13017" y="4499"/>
                  </a:lnTo>
                  <a:lnTo>
                    <a:pt x="13346" y="4777"/>
                  </a:lnTo>
                  <a:lnTo>
                    <a:pt x="13649" y="5055"/>
                  </a:lnTo>
                  <a:lnTo>
                    <a:pt x="13902" y="5383"/>
                  </a:lnTo>
                  <a:lnTo>
                    <a:pt x="14154" y="5712"/>
                  </a:lnTo>
                  <a:lnTo>
                    <a:pt x="14357" y="6066"/>
                  </a:lnTo>
                  <a:lnTo>
                    <a:pt x="14533" y="6445"/>
                  </a:lnTo>
                  <a:lnTo>
                    <a:pt x="14685" y="6849"/>
                  </a:lnTo>
                  <a:lnTo>
                    <a:pt x="14786" y="7279"/>
                  </a:lnTo>
                  <a:lnTo>
                    <a:pt x="14837" y="7709"/>
                  </a:lnTo>
                  <a:lnTo>
                    <a:pt x="14862" y="8138"/>
                  </a:lnTo>
                  <a:lnTo>
                    <a:pt x="14837" y="8593"/>
                  </a:lnTo>
                  <a:lnTo>
                    <a:pt x="14761" y="9048"/>
                  </a:lnTo>
                  <a:lnTo>
                    <a:pt x="14660" y="9478"/>
                  </a:lnTo>
                  <a:lnTo>
                    <a:pt x="14508" y="9908"/>
                  </a:lnTo>
                  <a:lnTo>
                    <a:pt x="14306" y="10312"/>
                  </a:lnTo>
                  <a:lnTo>
                    <a:pt x="14079" y="10666"/>
                  </a:lnTo>
                  <a:lnTo>
                    <a:pt x="13826" y="11020"/>
                  </a:lnTo>
                  <a:lnTo>
                    <a:pt x="13523" y="11348"/>
                  </a:lnTo>
                  <a:lnTo>
                    <a:pt x="13194" y="11651"/>
                  </a:lnTo>
                  <a:lnTo>
                    <a:pt x="12865" y="11904"/>
                  </a:lnTo>
                  <a:lnTo>
                    <a:pt x="12486" y="12132"/>
                  </a:lnTo>
                  <a:lnTo>
                    <a:pt x="12082" y="12334"/>
                  </a:lnTo>
                  <a:lnTo>
                    <a:pt x="11677" y="12485"/>
                  </a:lnTo>
                  <a:lnTo>
                    <a:pt x="11223" y="12587"/>
                  </a:lnTo>
                  <a:lnTo>
                    <a:pt x="10793" y="12662"/>
                  </a:lnTo>
                  <a:lnTo>
                    <a:pt x="10313" y="12688"/>
                  </a:lnTo>
                  <a:lnTo>
                    <a:pt x="6420" y="12688"/>
                  </a:lnTo>
                  <a:lnTo>
                    <a:pt x="6142" y="12662"/>
                  </a:lnTo>
                  <a:lnTo>
                    <a:pt x="5839" y="12637"/>
                  </a:lnTo>
                  <a:lnTo>
                    <a:pt x="5561" y="12587"/>
                  </a:lnTo>
                  <a:lnTo>
                    <a:pt x="5283" y="12536"/>
                  </a:lnTo>
                  <a:lnTo>
                    <a:pt x="5005" y="12460"/>
                  </a:lnTo>
                  <a:lnTo>
                    <a:pt x="4727" y="12359"/>
                  </a:lnTo>
                  <a:lnTo>
                    <a:pt x="4474" y="12233"/>
                  </a:lnTo>
                  <a:lnTo>
                    <a:pt x="4196" y="12106"/>
                  </a:lnTo>
                  <a:lnTo>
                    <a:pt x="4095" y="12056"/>
                  </a:lnTo>
                  <a:lnTo>
                    <a:pt x="3994" y="12081"/>
                  </a:lnTo>
                  <a:lnTo>
                    <a:pt x="3893" y="12132"/>
                  </a:lnTo>
                  <a:lnTo>
                    <a:pt x="3817" y="12207"/>
                  </a:lnTo>
                  <a:lnTo>
                    <a:pt x="3767" y="12309"/>
                  </a:lnTo>
                  <a:lnTo>
                    <a:pt x="3792" y="12435"/>
                  </a:lnTo>
                  <a:lnTo>
                    <a:pt x="3842" y="12536"/>
                  </a:lnTo>
                  <a:lnTo>
                    <a:pt x="3918" y="12612"/>
                  </a:lnTo>
                  <a:lnTo>
                    <a:pt x="4222" y="12763"/>
                  </a:lnTo>
                  <a:lnTo>
                    <a:pt x="4500" y="12890"/>
                  </a:lnTo>
                  <a:lnTo>
                    <a:pt x="4828" y="12991"/>
                  </a:lnTo>
                  <a:lnTo>
                    <a:pt x="5131" y="13092"/>
                  </a:lnTo>
                  <a:lnTo>
                    <a:pt x="5460" y="13168"/>
                  </a:lnTo>
                  <a:lnTo>
                    <a:pt x="5763" y="13218"/>
                  </a:lnTo>
                  <a:lnTo>
                    <a:pt x="6092" y="13244"/>
                  </a:lnTo>
                  <a:lnTo>
                    <a:pt x="6420" y="13269"/>
                  </a:lnTo>
                  <a:lnTo>
                    <a:pt x="10313" y="13269"/>
                  </a:lnTo>
                  <a:lnTo>
                    <a:pt x="10843" y="13244"/>
                  </a:lnTo>
                  <a:lnTo>
                    <a:pt x="11349" y="13168"/>
                  </a:lnTo>
                  <a:lnTo>
                    <a:pt x="11829" y="13042"/>
                  </a:lnTo>
                  <a:lnTo>
                    <a:pt x="12309" y="12865"/>
                  </a:lnTo>
                  <a:lnTo>
                    <a:pt x="12764" y="12637"/>
                  </a:lnTo>
                  <a:lnTo>
                    <a:pt x="13169" y="12384"/>
                  </a:lnTo>
                  <a:lnTo>
                    <a:pt x="13573" y="12081"/>
                  </a:lnTo>
                  <a:lnTo>
                    <a:pt x="13927" y="11753"/>
                  </a:lnTo>
                  <a:lnTo>
                    <a:pt x="14281" y="11399"/>
                  </a:lnTo>
                  <a:lnTo>
                    <a:pt x="14559" y="10994"/>
                  </a:lnTo>
                  <a:lnTo>
                    <a:pt x="14811" y="10590"/>
                  </a:lnTo>
                  <a:lnTo>
                    <a:pt x="15039" y="10135"/>
                  </a:lnTo>
                  <a:lnTo>
                    <a:pt x="15216" y="9655"/>
                  </a:lnTo>
                  <a:lnTo>
                    <a:pt x="15342" y="9175"/>
                  </a:lnTo>
                  <a:lnTo>
                    <a:pt x="15418" y="8669"/>
                  </a:lnTo>
                  <a:lnTo>
                    <a:pt x="15443" y="8138"/>
                  </a:lnTo>
                  <a:lnTo>
                    <a:pt x="15418" y="7633"/>
                  </a:lnTo>
                  <a:lnTo>
                    <a:pt x="15342" y="7153"/>
                  </a:lnTo>
                  <a:lnTo>
                    <a:pt x="15216" y="6672"/>
                  </a:lnTo>
                  <a:lnTo>
                    <a:pt x="15064" y="6243"/>
                  </a:lnTo>
                  <a:lnTo>
                    <a:pt x="14862" y="5788"/>
                  </a:lnTo>
                  <a:lnTo>
                    <a:pt x="14635" y="5383"/>
                  </a:lnTo>
                  <a:lnTo>
                    <a:pt x="14357" y="5004"/>
                  </a:lnTo>
                  <a:lnTo>
                    <a:pt x="14053" y="4651"/>
                  </a:lnTo>
                  <a:lnTo>
                    <a:pt x="13725" y="4322"/>
                  </a:lnTo>
                  <a:lnTo>
                    <a:pt x="13346" y="4019"/>
                  </a:lnTo>
                  <a:lnTo>
                    <a:pt x="12966" y="3766"/>
                  </a:lnTo>
                  <a:lnTo>
                    <a:pt x="12537" y="3538"/>
                  </a:lnTo>
                  <a:lnTo>
                    <a:pt x="12107" y="3336"/>
                  </a:lnTo>
                  <a:lnTo>
                    <a:pt x="11652" y="3210"/>
                  </a:lnTo>
                  <a:lnTo>
                    <a:pt x="11172" y="3084"/>
                  </a:lnTo>
                  <a:lnTo>
                    <a:pt x="10692" y="3033"/>
                  </a:lnTo>
                  <a:lnTo>
                    <a:pt x="10692" y="2325"/>
                  </a:lnTo>
                  <a:lnTo>
                    <a:pt x="10995" y="2351"/>
                  </a:lnTo>
                  <a:lnTo>
                    <a:pt x="11324" y="2401"/>
                  </a:lnTo>
                  <a:lnTo>
                    <a:pt x="11627" y="2452"/>
                  </a:lnTo>
                  <a:lnTo>
                    <a:pt x="11930" y="2528"/>
                  </a:lnTo>
                  <a:lnTo>
                    <a:pt x="12234" y="2629"/>
                  </a:lnTo>
                  <a:lnTo>
                    <a:pt x="12537" y="2730"/>
                  </a:lnTo>
                  <a:lnTo>
                    <a:pt x="12815" y="2856"/>
                  </a:lnTo>
                  <a:lnTo>
                    <a:pt x="13093" y="3008"/>
                  </a:lnTo>
                  <a:lnTo>
                    <a:pt x="13219" y="3033"/>
                  </a:lnTo>
                  <a:lnTo>
                    <a:pt x="13320" y="3033"/>
                  </a:lnTo>
                  <a:lnTo>
                    <a:pt x="13421" y="2982"/>
                  </a:lnTo>
                  <a:lnTo>
                    <a:pt x="13497" y="2881"/>
                  </a:lnTo>
                  <a:lnTo>
                    <a:pt x="13523" y="2780"/>
                  </a:lnTo>
                  <a:lnTo>
                    <a:pt x="13523" y="2679"/>
                  </a:lnTo>
                  <a:lnTo>
                    <a:pt x="13472" y="2578"/>
                  </a:lnTo>
                  <a:lnTo>
                    <a:pt x="13371" y="2502"/>
                  </a:lnTo>
                  <a:lnTo>
                    <a:pt x="13068" y="2351"/>
                  </a:lnTo>
                  <a:lnTo>
                    <a:pt x="12739" y="2199"/>
                  </a:lnTo>
                  <a:lnTo>
                    <a:pt x="12410" y="2073"/>
                  </a:lnTo>
                  <a:lnTo>
                    <a:pt x="12082" y="1971"/>
                  </a:lnTo>
                  <a:lnTo>
                    <a:pt x="11728" y="1870"/>
                  </a:lnTo>
                  <a:lnTo>
                    <a:pt x="11374" y="1820"/>
                  </a:lnTo>
                  <a:lnTo>
                    <a:pt x="11046" y="1769"/>
                  </a:lnTo>
                  <a:lnTo>
                    <a:pt x="10692" y="1744"/>
                  </a:lnTo>
                  <a:lnTo>
                    <a:pt x="10692" y="1087"/>
                  </a:lnTo>
                  <a:lnTo>
                    <a:pt x="10667" y="859"/>
                  </a:lnTo>
                  <a:lnTo>
                    <a:pt x="10591" y="657"/>
                  </a:lnTo>
                  <a:lnTo>
                    <a:pt x="10490" y="480"/>
                  </a:lnTo>
                  <a:lnTo>
                    <a:pt x="10363" y="303"/>
                  </a:lnTo>
                  <a:lnTo>
                    <a:pt x="10212" y="177"/>
                  </a:lnTo>
                  <a:lnTo>
                    <a:pt x="10009" y="76"/>
                  </a:lnTo>
                  <a:lnTo>
                    <a:pt x="9807" y="0"/>
                  </a:lnTo>
                  <a:lnTo>
                    <a:pt x="9378" y="0"/>
                  </a:lnTo>
                  <a:lnTo>
                    <a:pt x="9175" y="76"/>
                  </a:lnTo>
                  <a:lnTo>
                    <a:pt x="8973" y="177"/>
                  </a:lnTo>
                  <a:lnTo>
                    <a:pt x="8821" y="303"/>
                  </a:lnTo>
                  <a:lnTo>
                    <a:pt x="8695" y="480"/>
                  </a:lnTo>
                  <a:lnTo>
                    <a:pt x="8594" y="657"/>
                  </a:lnTo>
                  <a:lnTo>
                    <a:pt x="8518" y="859"/>
                  </a:lnTo>
                  <a:lnTo>
                    <a:pt x="8493" y="1087"/>
                  </a:lnTo>
                  <a:lnTo>
                    <a:pt x="8518" y="1188"/>
                  </a:lnTo>
                  <a:lnTo>
                    <a:pt x="8594" y="1289"/>
                  </a:lnTo>
                  <a:lnTo>
                    <a:pt x="8670" y="1340"/>
                  </a:lnTo>
                  <a:lnTo>
                    <a:pt x="8796" y="1365"/>
                  </a:lnTo>
                  <a:lnTo>
                    <a:pt x="8897" y="1340"/>
                  </a:lnTo>
                  <a:lnTo>
                    <a:pt x="8998" y="1289"/>
                  </a:lnTo>
                  <a:lnTo>
                    <a:pt x="9049" y="1188"/>
                  </a:lnTo>
                  <a:lnTo>
                    <a:pt x="9074" y="1087"/>
                  </a:lnTo>
                  <a:lnTo>
                    <a:pt x="9100" y="986"/>
                  </a:lnTo>
                  <a:lnTo>
                    <a:pt x="9125" y="885"/>
                  </a:lnTo>
                  <a:lnTo>
                    <a:pt x="9175" y="784"/>
                  </a:lnTo>
                  <a:lnTo>
                    <a:pt x="9226" y="708"/>
                  </a:lnTo>
                  <a:lnTo>
                    <a:pt x="9302" y="657"/>
                  </a:lnTo>
                  <a:lnTo>
                    <a:pt x="9403" y="607"/>
                  </a:lnTo>
                  <a:lnTo>
                    <a:pt x="9479" y="581"/>
                  </a:lnTo>
                  <a:lnTo>
                    <a:pt x="9706" y="581"/>
                  </a:lnTo>
                  <a:lnTo>
                    <a:pt x="9782" y="607"/>
                  </a:lnTo>
                  <a:lnTo>
                    <a:pt x="9883" y="657"/>
                  </a:lnTo>
                  <a:lnTo>
                    <a:pt x="9959" y="708"/>
                  </a:lnTo>
                  <a:lnTo>
                    <a:pt x="10009" y="784"/>
                  </a:lnTo>
                  <a:lnTo>
                    <a:pt x="10060" y="885"/>
                  </a:lnTo>
                  <a:lnTo>
                    <a:pt x="10085" y="986"/>
                  </a:lnTo>
                  <a:lnTo>
                    <a:pt x="10110" y="1087"/>
                  </a:lnTo>
                  <a:lnTo>
                    <a:pt x="10110" y="1719"/>
                  </a:lnTo>
                  <a:lnTo>
                    <a:pt x="7330" y="1719"/>
                  </a:lnTo>
                  <a:lnTo>
                    <a:pt x="7330" y="1087"/>
                  </a:lnTo>
                  <a:lnTo>
                    <a:pt x="7305" y="859"/>
                  </a:lnTo>
                  <a:lnTo>
                    <a:pt x="7229" y="657"/>
                  </a:lnTo>
                  <a:lnTo>
                    <a:pt x="7128" y="480"/>
                  </a:lnTo>
                  <a:lnTo>
                    <a:pt x="7002" y="303"/>
                  </a:lnTo>
                  <a:lnTo>
                    <a:pt x="6850" y="177"/>
                  </a:lnTo>
                  <a:lnTo>
                    <a:pt x="6648" y="76"/>
                  </a:lnTo>
                  <a:lnTo>
                    <a:pt x="64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g23f564b1645_6_701"/>
            <p:cNvSpPr/>
            <p:nvPr/>
          </p:nvSpPr>
          <p:spPr>
            <a:xfrm>
              <a:off x="6480850" y="2915925"/>
              <a:ext cx="83425" cy="25950"/>
            </a:xfrm>
            <a:custGeom>
              <a:rect b="b" l="l" r="r" t="t"/>
              <a:pathLst>
                <a:path extrusionOk="0" h="1038" w="3337">
                  <a:moveTo>
                    <a:pt x="1213" y="1"/>
                  </a:moveTo>
                  <a:lnTo>
                    <a:pt x="859" y="26"/>
                  </a:lnTo>
                  <a:lnTo>
                    <a:pt x="581" y="77"/>
                  </a:lnTo>
                  <a:lnTo>
                    <a:pt x="354" y="178"/>
                  </a:lnTo>
                  <a:lnTo>
                    <a:pt x="177" y="254"/>
                  </a:lnTo>
                  <a:lnTo>
                    <a:pt x="76" y="329"/>
                  </a:lnTo>
                  <a:lnTo>
                    <a:pt x="25" y="431"/>
                  </a:lnTo>
                  <a:lnTo>
                    <a:pt x="0" y="532"/>
                  </a:lnTo>
                  <a:lnTo>
                    <a:pt x="51" y="658"/>
                  </a:lnTo>
                  <a:lnTo>
                    <a:pt x="101" y="734"/>
                  </a:lnTo>
                  <a:lnTo>
                    <a:pt x="202" y="784"/>
                  </a:lnTo>
                  <a:lnTo>
                    <a:pt x="303" y="810"/>
                  </a:lnTo>
                  <a:lnTo>
                    <a:pt x="430" y="784"/>
                  </a:lnTo>
                  <a:lnTo>
                    <a:pt x="581" y="709"/>
                  </a:lnTo>
                  <a:lnTo>
                    <a:pt x="758" y="633"/>
                  </a:lnTo>
                  <a:lnTo>
                    <a:pt x="960" y="607"/>
                  </a:lnTo>
                  <a:lnTo>
                    <a:pt x="1213" y="582"/>
                  </a:lnTo>
                  <a:lnTo>
                    <a:pt x="1466" y="607"/>
                  </a:lnTo>
                  <a:lnTo>
                    <a:pt x="1668" y="633"/>
                  </a:lnTo>
                  <a:lnTo>
                    <a:pt x="1845" y="709"/>
                  </a:lnTo>
                  <a:lnTo>
                    <a:pt x="1997" y="784"/>
                  </a:lnTo>
                  <a:lnTo>
                    <a:pt x="2199" y="860"/>
                  </a:lnTo>
                  <a:lnTo>
                    <a:pt x="2426" y="961"/>
                  </a:lnTo>
                  <a:lnTo>
                    <a:pt x="2704" y="1012"/>
                  </a:lnTo>
                  <a:lnTo>
                    <a:pt x="3033" y="1037"/>
                  </a:lnTo>
                  <a:lnTo>
                    <a:pt x="3159" y="1012"/>
                  </a:lnTo>
                  <a:lnTo>
                    <a:pt x="3260" y="961"/>
                  </a:lnTo>
                  <a:lnTo>
                    <a:pt x="3311" y="860"/>
                  </a:lnTo>
                  <a:lnTo>
                    <a:pt x="3336" y="734"/>
                  </a:lnTo>
                  <a:lnTo>
                    <a:pt x="3311" y="633"/>
                  </a:lnTo>
                  <a:lnTo>
                    <a:pt x="3260" y="532"/>
                  </a:lnTo>
                  <a:lnTo>
                    <a:pt x="3159" y="481"/>
                  </a:lnTo>
                  <a:lnTo>
                    <a:pt x="3033" y="456"/>
                  </a:lnTo>
                  <a:lnTo>
                    <a:pt x="2780" y="431"/>
                  </a:lnTo>
                  <a:lnTo>
                    <a:pt x="2578" y="405"/>
                  </a:lnTo>
                  <a:lnTo>
                    <a:pt x="2426" y="329"/>
                  </a:lnTo>
                  <a:lnTo>
                    <a:pt x="2249" y="254"/>
                  </a:lnTo>
                  <a:lnTo>
                    <a:pt x="2072" y="178"/>
                  </a:lnTo>
                  <a:lnTo>
                    <a:pt x="1845" y="77"/>
                  </a:lnTo>
                  <a:lnTo>
                    <a:pt x="1567" y="26"/>
                  </a:lnTo>
                  <a:lnTo>
                    <a:pt x="121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g23f564b1645_6_701"/>
            <p:cNvSpPr/>
            <p:nvPr/>
          </p:nvSpPr>
          <p:spPr>
            <a:xfrm>
              <a:off x="6320975" y="2915925"/>
              <a:ext cx="151675" cy="25950"/>
            </a:xfrm>
            <a:custGeom>
              <a:rect b="b" l="l" r="r" t="t"/>
              <a:pathLst>
                <a:path extrusionOk="0" h="1038" w="6067">
                  <a:moveTo>
                    <a:pt x="279" y="1"/>
                  </a:moveTo>
                  <a:lnTo>
                    <a:pt x="178" y="26"/>
                  </a:lnTo>
                  <a:lnTo>
                    <a:pt x="76" y="102"/>
                  </a:lnTo>
                  <a:lnTo>
                    <a:pt x="26" y="178"/>
                  </a:lnTo>
                  <a:lnTo>
                    <a:pt x="1" y="304"/>
                  </a:lnTo>
                  <a:lnTo>
                    <a:pt x="26" y="405"/>
                  </a:lnTo>
                  <a:lnTo>
                    <a:pt x="76" y="506"/>
                  </a:lnTo>
                  <a:lnTo>
                    <a:pt x="178" y="557"/>
                  </a:lnTo>
                  <a:lnTo>
                    <a:pt x="279" y="582"/>
                  </a:lnTo>
                  <a:lnTo>
                    <a:pt x="557" y="607"/>
                  </a:lnTo>
                  <a:lnTo>
                    <a:pt x="759" y="633"/>
                  </a:lnTo>
                  <a:lnTo>
                    <a:pt x="911" y="709"/>
                  </a:lnTo>
                  <a:lnTo>
                    <a:pt x="1087" y="784"/>
                  </a:lnTo>
                  <a:lnTo>
                    <a:pt x="1264" y="860"/>
                  </a:lnTo>
                  <a:lnTo>
                    <a:pt x="1492" y="961"/>
                  </a:lnTo>
                  <a:lnTo>
                    <a:pt x="1770" y="1012"/>
                  </a:lnTo>
                  <a:lnTo>
                    <a:pt x="2124" y="1037"/>
                  </a:lnTo>
                  <a:lnTo>
                    <a:pt x="2478" y="1012"/>
                  </a:lnTo>
                  <a:lnTo>
                    <a:pt x="2756" y="961"/>
                  </a:lnTo>
                  <a:lnTo>
                    <a:pt x="2983" y="860"/>
                  </a:lnTo>
                  <a:lnTo>
                    <a:pt x="3160" y="784"/>
                  </a:lnTo>
                  <a:lnTo>
                    <a:pt x="3312" y="709"/>
                  </a:lnTo>
                  <a:lnTo>
                    <a:pt x="3488" y="633"/>
                  </a:lnTo>
                  <a:lnTo>
                    <a:pt x="3691" y="607"/>
                  </a:lnTo>
                  <a:lnTo>
                    <a:pt x="3943" y="582"/>
                  </a:lnTo>
                  <a:lnTo>
                    <a:pt x="4196" y="607"/>
                  </a:lnTo>
                  <a:lnTo>
                    <a:pt x="4398" y="633"/>
                  </a:lnTo>
                  <a:lnTo>
                    <a:pt x="4575" y="709"/>
                  </a:lnTo>
                  <a:lnTo>
                    <a:pt x="4727" y="784"/>
                  </a:lnTo>
                  <a:lnTo>
                    <a:pt x="4929" y="860"/>
                  </a:lnTo>
                  <a:lnTo>
                    <a:pt x="5157" y="961"/>
                  </a:lnTo>
                  <a:lnTo>
                    <a:pt x="5435" y="1012"/>
                  </a:lnTo>
                  <a:lnTo>
                    <a:pt x="5788" y="1037"/>
                  </a:lnTo>
                  <a:lnTo>
                    <a:pt x="5890" y="1012"/>
                  </a:lnTo>
                  <a:lnTo>
                    <a:pt x="5991" y="961"/>
                  </a:lnTo>
                  <a:lnTo>
                    <a:pt x="6041" y="860"/>
                  </a:lnTo>
                  <a:lnTo>
                    <a:pt x="6066" y="734"/>
                  </a:lnTo>
                  <a:lnTo>
                    <a:pt x="6041" y="633"/>
                  </a:lnTo>
                  <a:lnTo>
                    <a:pt x="5991" y="532"/>
                  </a:lnTo>
                  <a:lnTo>
                    <a:pt x="5890" y="481"/>
                  </a:lnTo>
                  <a:lnTo>
                    <a:pt x="5788" y="456"/>
                  </a:lnTo>
                  <a:lnTo>
                    <a:pt x="5510" y="431"/>
                  </a:lnTo>
                  <a:lnTo>
                    <a:pt x="5308" y="405"/>
                  </a:lnTo>
                  <a:lnTo>
                    <a:pt x="5157" y="329"/>
                  </a:lnTo>
                  <a:lnTo>
                    <a:pt x="4980" y="254"/>
                  </a:lnTo>
                  <a:lnTo>
                    <a:pt x="4803" y="178"/>
                  </a:lnTo>
                  <a:lnTo>
                    <a:pt x="4575" y="77"/>
                  </a:lnTo>
                  <a:lnTo>
                    <a:pt x="4297" y="26"/>
                  </a:lnTo>
                  <a:lnTo>
                    <a:pt x="3943" y="1"/>
                  </a:lnTo>
                  <a:lnTo>
                    <a:pt x="3590" y="26"/>
                  </a:lnTo>
                  <a:lnTo>
                    <a:pt x="3312" y="77"/>
                  </a:lnTo>
                  <a:lnTo>
                    <a:pt x="3109" y="178"/>
                  </a:lnTo>
                  <a:lnTo>
                    <a:pt x="2907" y="254"/>
                  </a:lnTo>
                  <a:lnTo>
                    <a:pt x="2756" y="329"/>
                  </a:lnTo>
                  <a:lnTo>
                    <a:pt x="2579" y="405"/>
                  </a:lnTo>
                  <a:lnTo>
                    <a:pt x="2376" y="431"/>
                  </a:lnTo>
                  <a:lnTo>
                    <a:pt x="2124" y="456"/>
                  </a:lnTo>
                  <a:lnTo>
                    <a:pt x="1871" y="431"/>
                  </a:lnTo>
                  <a:lnTo>
                    <a:pt x="1669" y="405"/>
                  </a:lnTo>
                  <a:lnTo>
                    <a:pt x="1492" y="329"/>
                  </a:lnTo>
                  <a:lnTo>
                    <a:pt x="1340" y="254"/>
                  </a:lnTo>
                  <a:lnTo>
                    <a:pt x="1138" y="178"/>
                  </a:lnTo>
                  <a:lnTo>
                    <a:pt x="911" y="77"/>
                  </a:lnTo>
                  <a:lnTo>
                    <a:pt x="632" y="26"/>
                  </a:lnTo>
                  <a:lnTo>
                    <a:pt x="27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g23f564b1645_6_701"/>
            <p:cNvSpPr/>
            <p:nvPr/>
          </p:nvSpPr>
          <p:spPr>
            <a:xfrm>
              <a:off x="6389225" y="2875500"/>
              <a:ext cx="175050" cy="25925"/>
            </a:xfrm>
            <a:custGeom>
              <a:rect b="b" l="l" r="r" t="t"/>
              <a:pathLst>
                <a:path extrusionOk="0" h="1037" w="7002">
                  <a:moveTo>
                    <a:pt x="1213" y="0"/>
                  </a:moveTo>
                  <a:lnTo>
                    <a:pt x="860" y="26"/>
                  </a:lnTo>
                  <a:lnTo>
                    <a:pt x="582" y="101"/>
                  </a:lnTo>
                  <a:lnTo>
                    <a:pt x="379" y="177"/>
                  </a:lnTo>
                  <a:lnTo>
                    <a:pt x="177" y="253"/>
                  </a:lnTo>
                  <a:lnTo>
                    <a:pt x="152" y="278"/>
                  </a:lnTo>
                  <a:lnTo>
                    <a:pt x="76" y="354"/>
                  </a:lnTo>
                  <a:lnTo>
                    <a:pt x="0" y="430"/>
                  </a:lnTo>
                  <a:lnTo>
                    <a:pt x="0" y="556"/>
                  </a:lnTo>
                  <a:lnTo>
                    <a:pt x="26" y="657"/>
                  </a:lnTo>
                  <a:lnTo>
                    <a:pt x="101" y="759"/>
                  </a:lnTo>
                  <a:lnTo>
                    <a:pt x="202" y="809"/>
                  </a:lnTo>
                  <a:lnTo>
                    <a:pt x="304" y="834"/>
                  </a:lnTo>
                  <a:lnTo>
                    <a:pt x="405" y="784"/>
                  </a:lnTo>
                  <a:lnTo>
                    <a:pt x="430" y="784"/>
                  </a:lnTo>
                  <a:lnTo>
                    <a:pt x="582" y="708"/>
                  </a:lnTo>
                  <a:lnTo>
                    <a:pt x="758" y="657"/>
                  </a:lnTo>
                  <a:lnTo>
                    <a:pt x="961" y="607"/>
                  </a:lnTo>
                  <a:lnTo>
                    <a:pt x="1213" y="582"/>
                  </a:lnTo>
                  <a:lnTo>
                    <a:pt x="1466" y="607"/>
                  </a:lnTo>
                  <a:lnTo>
                    <a:pt x="1668" y="657"/>
                  </a:lnTo>
                  <a:lnTo>
                    <a:pt x="1845" y="708"/>
                  </a:lnTo>
                  <a:lnTo>
                    <a:pt x="1997" y="784"/>
                  </a:lnTo>
                  <a:lnTo>
                    <a:pt x="2199" y="885"/>
                  </a:lnTo>
                  <a:lnTo>
                    <a:pt x="2427" y="961"/>
                  </a:lnTo>
                  <a:lnTo>
                    <a:pt x="2705" y="1011"/>
                  </a:lnTo>
                  <a:lnTo>
                    <a:pt x="3058" y="1037"/>
                  </a:lnTo>
                  <a:lnTo>
                    <a:pt x="3387" y="1011"/>
                  </a:lnTo>
                  <a:lnTo>
                    <a:pt x="3665" y="961"/>
                  </a:lnTo>
                  <a:lnTo>
                    <a:pt x="3892" y="885"/>
                  </a:lnTo>
                  <a:lnTo>
                    <a:pt x="4095" y="784"/>
                  </a:lnTo>
                  <a:lnTo>
                    <a:pt x="4246" y="708"/>
                  </a:lnTo>
                  <a:lnTo>
                    <a:pt x="4423" y="657"/>
                  </a:lnTo>
                  <a:lnTo>
                    <a:pt x="4625" y="607"/>
                  </a:lnTo>
                  <a:lnTo>
                    <a:pt x="4878" y="582"/>
                  </a:lnTo>
                  <a:lnTo>
                    <a:pt x="5131" y="607"/>
                  </a:lnTo>
                  <a:lnTo>
                    <a:pt x="5333" y="657"/>
                  </a:lnTo>
                  <a:lnTo>
                    <a:pt x="5510" y="708"/>
                  </a:lnTo>
                  <a:lnTo>
                    <a:pt x="5662" y="784"/>
                  </a:lnTo>
                  <a:lnTo>
                    <a:pt x="5864" y="885"/>
                  </a:lnTo>
                  <a:lnTo>
                    <a:pt x="6091" y="961"/>
                  </a:lnTo>
                  <a:lnTo>
                    <a:pt x="6369" y="1011"/>
                  </a:lnTo>
                  <a:lnTo>
                    <a:pt x="6698" y="1037"/>
                  </a:lnTo>
                  <a:lnTo>
                    <a:pt x="6824" y="1011"/>
                  </a:lnTo>
                  <a:lnTo>
                    <a:pt x="6925" y="961"/>
                  </a:lnTo>
                  <a:lnTo>
                    <a:pt x="6976" y="860"/>
                  </a:lnTo>
                  <a:lnTo>
                    <a:pt x="7001" y="759"/>
                  </a:lnTo>
                  <a:lnTo>
                    <a:pt x="6976" y="632"/>
                  </a:lnTo>
                  <a:lnTo>
                    <a:pt x="6925" y="556"/>
                  </a:lnTo>
                  <a:lnTo>
                    <a:pt x="6824" y="481"/>
                  </a:lnTo>
                  <a:lnTo>
                    <a:pt x="6698" y="455"/>
                  </a:lnTo>
                  <a:lnTo>
                    <a:pt x="6445" y="455"/>
                  </a:lnTo>
                  <a:lnTo>
                    <a:pt x="6243" y="405"/>
                  </a:lnTo>
                  <a:lnTo>
                    <a:pt x="6091" y="329"/>
                  </a:lnTo>
                  <a:lnTo>
                    <a:pt x="5914" y="253"/>
                  </a:lnTo>
                  <a:lnTo>
                    <a:pt x="5737" y="177"/>
                  </a:lnTo>
                  <a:lnTo>
                    <a:pt x="5510" y="101"/>
                  </a:lnTo>
                  <a:lnTo>
                    <a:pt x="5232" y="26"/>
                  </a:lnTo>
                  <a:lnTo>
                    <a:pt x="4878" y="0"/>
                  </a:lnTo>
                  <a:lnTo>
                    <a:pt x="4524" y="26"/>
                  </a:lnTo>
                  <a:lnTo>
                    <a:pt x="4246" y="101"/>
                  </a:lnTo>
                  <a:lnTo>
                    <a:pt x="4019" y="177"/>
                  </a:lnTo>
                  <a:lnTo>
                    <a:pt x="3842" y="253"/>
                  </a:lnTo>
                  <a:lnTo>
                    <a:pt x="3665" y="329"/>
                  </a:lnTo>
                  <a:lnTo>
                    <a:pt x="3513" y="405"/>
                  </a:lnTo>
                  <a:lnTo>
                    <a:pt x="3311" y="455"/>
                  </a:lnTo>
                  <a:lnTo>
                    <a:pt x="2780" y="455"/>
                  </a:lnTo>
                  <a:lnTo>
                    <a:pt x="2578" y="405"/>
                  </a:lnTo>
                  <a:lnTo>
                    <a:pt x="2427" y="329"/>
                  </a:lnTo>
                  <a:lnTo>
                    <a:pt x="2250" y="253"/>
                  </a:lnTo>
                  <a:lnTo>
                    <a:pt x="2073" y="177"/>
                  </a:lnTo>
                  <a:lnTo>
                    <a:pt x="1845" y="101"/>
                  </a:lnTo>
                  <a:lnTo>
                    <a:pt x="1567" y="26"/>
                  </a:lnTo>
                  <a:lnTo>
                    <a:pt x="12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g23f564b1645_6_701"/>
            <p:cNvSpPr/>
            <p:nvPr/>
          </p:nvSpPr>
          <p:spPr>
            <a:xfrm>
              <a:off x="6320975" y="2875500"/>
              <a:ext cx="60050" cy="25925"/>
            </a:xfrm>
            <a:custGeom>
              <a:rect b="b" l="l" r="r" t="t"/>
              <a:pathLst>
                <a:path extrusionOk="0" h="1037" w="2402">
                  <a:moveTo>
                    <a:pt x="279" y="0"/>
                  </a:moveTo>
                  <a:lnTo>
                    <a:pt x="178" y="26"/>
                  </a:lnTo>
                  <a:lnTo>
                    <a:pt x="76" y="101"/>
                  </a:lnTo>
                  <a:lnTo>
                    <a:pt x="26" y="177"/>
                  </a:lnTo>
                  <a:lnTo>
                    <a:pt x="1" y="304"/>
                  </a:lnTo>
                  <a:lnTo>
                    <a:pt x="26" y="405"/>
                  </a:lnTo>
                  <a:lnTo>
                    <a:pt x="76" y="506"/>
                  </a:lnTo>
                  <a:lnTo>
                    <a:pt x="178" y="556"/>
                  </a:lnTo>
                  <a:lnTo>
                    <a:pt x="279" y="582"/>
                  </a:lnTo>
                  <a:lnTo>
                    <a:pt x="557" y="607"/>
                  </a:lnTo>
                  <a:lnTo>
                    <a:pt x="759" y="657"/>
                  </a:lnTo>
                  <a:lnTo>
                    <a:pt x="911" y="708"/>
                  </a:lnTo>
                  <a:lnTo>
                    <a:pt x="1087" y="784"/>
                  </a:lnTo>
                  <a:lnTo>
                    <a:pt x="1264" y="885"/>
                  </a:lnTo>
                  <a:lnTo>
                    <a:pt x="1492" y="961"/>
                  </a:lnTo>
                  <a:lnTo>
                    <a:pt x="1770" y="1011"/>
                  </a:lnTo>
                  <a:lnTo>
                    <a:pt x="2124" y="1037"/>
                  </a:lnTo>
                  <a:lnTo>
                    <a:pt x="2225" y="1011"/>
                  </a:lnTo>
                  <a:lnTo>
                    <a:pt x="2326" y="961"/>
                  </a:lnTo>
                  <a:lnTo>
                    <a:pt x="2376" y="860"/>
                  </a:lnTo>
                  <a:lnTo>
                    <a:pt x="2402" y="759"/>
                  </a:lnTo>
                  <a:lnTo>
                    <a:pt x="2376" y="632"/>
                  </a:lnTo>
                  <a:lnTo>
                    <a:pt x="2326" y="556"/>
                  </a:lnTo>
                  <a:lnTo>
                    <a:pt x="2225" y="481"/>
                  </a:lnTo>
                  <a:lnTo>
                    <a:pt x="2124" y="455"/>
                  </a:lnTo>
                  <a:lnTo>
                    <a:pt x="1871" y="455"/>
                  </a:lnTo>
                  <a:lnTo>
                    <a:pt x="1669" y="405"/>
                  </a:lnTo>
                  <a:lnTo>
                    <a:pt x="1492" y="329"/>
                  </a:lnTo>
                  <a:lnTo>
                    <a:pt x="1340" y="253"/>
                  </a:lnTo>
                  <a:lnTo>
                    <a:pt x="1138" y="177"/>
                  </a:lnTo>
                  <a:lnTo>
                    <a:pt x="911" y="101"/>
                  </a:lnTo>
                  <a:lnTo>
                    <a:pt x="632" y="26"/>
                  </a:lnTo>
                  <a:lnTo>
                    <a:pt x="27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2" name="Google Shape;942;g23f564b1645_6_701"/>
          <p:cNvGrpSpPr/>
          <p:nvPr/>
        </p:nvGrpSpPr>
        <p:grpSpPr>
          <a:xfrm>
            <a:off x="1521250" y="1723700"/>
            <a:ext cx="417675" cy="403150"/>
            <a:chOff x="6963575" y="2673300"/>
            <a:chExt cx="417675" cy="403150"/>
          </a:xfrm>
        </p:grpSpPr>
        <p:sp>
          <p:nvSpPr>
            <p:cNvPr id="943" name="Google Shape;943;g23f564b1645_6_701"/>
            <p:cNvSpPr/>
            <p:nvPr/>
          </p:nvSpPr>
          <p:spPr>
            <a:xfrm>
              <a:off x="6963575" y="2673300"/>
              <a:ext cx="417675" cy="403150"/>
            </a:xfrm>
            <a:custGeom>
              <a:rect b="b" l="l" r="r" t="t"/>
              <a:pathLst>
                <a:path extrusionOk="0" h="16126" w="16707">
                  <a:moveTo>
                    <a:pt x="14533" y="582"/>
                  </a:moveTo>
                  <a:lnTo>
                    <a:pt x="15974" y="3817"/>
                  </a:lnTo>
                  <a:lnTo>
                    <a:pt x="10995" y="3817"/>
                  </a:lnTo>
                  <a:lnTo>
                    <a:pt x="8568" y="1391"/>
                  </a:lnTo>
                  <a:lnTo>
                    <a:pt x="8467" y="1340"/>
                  </a:lnTo>
                  <a:lnTo>
                    <a:pt x="8366" y="1315"/>
                  </a:lnTo>
                  <a:lnTo>
                    <a:pt x="8240" y="1340"/>
                  </a:lnTo>
                  <a:lnTo>
                    <a:pt x="8139" y="1391"/>
                  </a:lnTo>
                  <a:lnTo>
                    <a:pt x="5712" y="3817"/>
                  </a:lnTo>
                  <a:lnTo>
                    <a:pt x="759" y="3817"/>
                  </a:lnTo>
                  <a:lnTo>
                    <a:pt x="2174" y="582"/>
                  </a:lnTo>
                  <a:close/>
                  <a:moveTo>
                    <a:pt x="10868" y="13396"/>
                  </a:moveTo>
                  <a:lnTo>
                    <a:pt x="10868" y="14154"/>
                  </a:lnTo>
                  <a:lnTo>
                    <a:pt x="10237" y="14154"/>
                  </a:lnTo>
                  <a:lnTo>
                    <a:pt x="10135" y="14179"/>
                  </a:lnTo>
                  <a:lnTo>
                    <a:pt x="10034" y="14255"/>
                  </a:lnTo>
                  <a:lnTo>
                    <a:pt x="9959" y="14356"/>
                  </a:lnTo>
                  <a:lnTo>
                    <a:pt x="9933" y="14457"/>
                  </a:lnTo>
                  <a:lnTo>
                    <a:pt x="9959" y="14584"/>
                  </a:lnTo>
                  <a:lnTo>
                    <a:pt x="10034" y="14685"/>
                  </a:lnTo>
                  <a:lnTo>
                    <a:pt x="10135" y="14735"/>
                  </a:lnTo>
                  <a:lnTo>
                    <a:pt x="10237" y="14761"/>
                  </a:lnTo>
                  <a:lnTo>
                    <a:pt x="11728" y="14761"/>
                  </a:lnTo>
                  <a:lnTo>
                    <a:pt x="11728" y="15519"/>
                  </a:lnTo>
                  <a:lnTo>
                    <a:pt x="4980" y="15519"/>
                  </a:lnTo>
                  <a:lnTo>
                    <a:pt x="4980" y="14761"/>
                  </a:lnTo>
                  <a:lnTo>
                    <a:pt x="9226" y="14761"/>
                  </a:lnTo>
                  <a:lnTo>
                    <a:pt x="9352" y="14735"/>
                  </a:lnTo>
                  <a:lnTo>
                    <a:pt x="9453" y="14685"/>
                  </a:lnTo>
                  <a:lnTo>
                    <a:pt x="9504" y="14584"/>
                  </a:lnTo>
                  <a:lnTo>
                    <a:pt x="9529" y="14457"/>
                  </a:lnTo>
                  <a:lnTo>
                    <a:pt x="9504" y="14356"/>
                  </a:lnTo>
                  <a:lnTo>
                    <a:pt x="9453" y="14255"/>
                  </a:lnTo>
                  <a:lnTo>
                    <a:pt x="9352" y="14179"/>
                  </a:lnTo>
                  <a:lnTo>
                    <a:pt x="9226" y="14154"/>
                  </a:lnTo>
                  <a:lnTo>
                    <a:pt x="5839" y="14154"/>
                  </a:lnTo>
                  <a:lnTo>
                    <a:pt x="5839" y="13396"/>
                  </a:lnTo>
                  <a:close/>
                  <a:moveTo>
                    <a:pt x="1896" y="1"/>
                  </a:moveTo>
                  <a:lnTo>
                    <a:pt x="1820" y="51"/>
                  </a:lnTo>
                  <a:lnTo>
                    <a:pt x="1744" y="102"/>
                  </a:lnTo>
                  <a:lnTo>
                    <a:pt x="1719" y="178"/>
                  </a:lnTo>
                  <a:lnTo>
                    <a:pt x="26" y="3994"/>
                  </a:lnTo>
                  <a:lnTo>
                    <a:pt x="1" y="4070"/>
                  </a:lnTo>
                  <a:lnTo>
                    <a:pt x="1" y="4146"/>
                  </a:lnTo>
                  <a:lnTo>
                    <a:pt x="1" y="4221"/>
                  </a:lnTo>
                  <a:lnTo>
                    <a:pt x="51" y="4297"/>
                  </a:lnTo>
                  <a:lnTo>
                    <a:pt x="102" y="4348"/>
                  </a:lnTo>
                  <a:lnTo>
                    <a:pt x="152" y="4398"/>
                  </a:lnTo>
                  <a:lnTo>
                    <a:pt x="228" y="4424"/>
                  </a:lnTo>
                  <a:lnTo>
                    <a:pt x="885" y="4424"/>
                  </a:lnTo>
                  <a:lnTo>
                    <a:pt x="885" y="15822"/>
                  </a:lnTo>
                  <a:lnTo>
                    <a:pt x="910" y="15949"/>
                  </a:lnTo>
                  <a:lnTo>
                    <a:pt x="961" y="16024"/>
                  </a:lnTo>
                  <a:lnTo>
                    <a:pt x="1062" y="16100"/>
                  </a:lnTo>
                  <a:lnTo>
                    <a:pt x="1163" y="16125"/>
                  </a:lnTo>
                  <a:lnTo>
                    <a:pt x="15544" y="16125"/>
                  </a:lnTo>
                  <a:lnTo>
                    <a:pt x="15645" y="16100"/>
                  </a:lnTo>
                  <a:lnTo>
                    <a:pt x="15746" y="16024"/>
                  </a:lnTo>
                  <a:lnTo>
                    <a:pt x="15822" y="15949"/>
                  </a:lnTo>
                  <a:lnTo>
                    <a:pt x="15847" y="15822"/>
                  </a:lnTo>
                  <a:lnTo>
                    <a:pt x="15847" y="7456"/>
                  </a:lnTo>
                  <a:lnTo>
                    <a:pt x="15822" y="7330"/>
                  </a:lnTo>
                  <a:lnTo>
                    <a:pt x="15746" y="7254"/>
                  </a:lnTo>
                  <a:lnTo>
                    <a:pt x="15645" y="7178"/>
                  </a:lnTo>
                  <a:lnTo>
                    <a:pt x="15544" y="7153"/>
                  </a:lnTo>
                  <a:lnTo>
                    <a:pt x="15418" y="7178"/>
                  </a:lnTo>
                  <a:lnTo>
                    <a:pt x="15342" y="7254"/>
                  </a:lnTo>
                  <a:lnTo>
                    <a:pt x="15266" y="7330"/>
                  </a:lnTo>
                  <a:lnTo>
                    <a:pt x="15241" y="7456"/>
                  </a:lnTo>
                  <a:lnTo>
                    <a:pt x="15241" y="15519"/>
                  </a:lnTo>
                  <a:lnTo>
                    <a:pt x="12334" y="15519"/>
                  </a:lnTo>
                  <a:lnTo>
                    <a:pt x="12334" y="14457"/>
                  </a:lnTo>
                  <a:lnTo>
                    <a:pt x="12309" y="14356"/>
                  </a:lnTo>
                  <a:lnTo>
                    <a:pt x="12233" y="14255"/>
                  </a:lnTo>
                  <a:lnTo>
                    <a:pt x="12157" y="14179"/>
                  </a:lnTo>
                  <a:lnTo>
                    <a:pt x="12031" y="14154"/>
                  </a:lnTo>
                  <a:lnTo>
                    <a:pt x="11475" y="14154"/>
                  </a:lnTo>
                  <a:lnTo>
                    <a:pt x="11475" y="13118"/>
                  </a:lnTo>
                  <a:lnTo>
                    <a:pt x="11450" y="12991"/>
                  </a:lnTo>
                  <a:lnTo>
                    <a:pt x="11374" y="12890"/>
                  </a:lnTo>
                  <a:lnTo>
                    <a:pt x="11298" y="12840"/>
                  </a:lnTo>
                  <a:lnTo>
                    <a:pt x="11172" y="12815"/>
                  </a:lnTo>
                  <a:lnTo>
                    <a:pt x="10363" y="12815"/>
                  </a:lnTo>
                  <a:lnTo>
                    <a:pt x="10363" y="7103"/>
                  </a:lnTo>
                  <a:lnTo>
                    <a:pt x="10338" y="7002"/>
                  </a:lnTo>
                  <a:lnTo>
                    <a:pt x="10262" y="6900"/>
                  </a:lnTo>
                  <a:lnTo>
                    <a:pt x="10161" y="6850"/>
                  </a:lnTo>
                  <a:lnTo>
                    <a:pt x="10060" y="6825"/>
                  </a:lnTo>
                  <a:lnTo>
                    <a:pt x="6673" y="6825"/>
                  </a:lnTo>
                  <a:lnTo>
                    <a:pt x="6547" y="6850"/>
                  </a:lnTo>
                  <a:lnTo>
                    <a:pt x="6445" y="6900"/>
                  </a:lnTo>
                  <a:lnTo>
                    <a:pt x="6395" y="7002"/>
                  </a:lnTo>
                  <a:lnTo>
                    <a:pt x="6370" y="7103"/>
                  </a:lnTo>
                  <a:lnTo>
                    <a:pt x="6370" y="10692"/>
                  </a:lnTo>
                  <a:lnTo>
                    <a:pt x="6395" y="10793"/>
                  </a:lnTo>
                  <a:lnTo>
                    <a:pt x="6445" y="10894"/>
                  </a:lnTo>
                  <a:lnTo>
                    <a:pt x="6547" y="10970"/>
                  </a:lnTo>
                  <a:lnTo>
                    <a:pt x="6673" y="10995"/>
                  </a:lnTo>
                  <a:lnTo>
                    <a:pt x="6774" y="10970"/>
                  </a:lnTo>
                  <a:lnTo>
                    <a:pt x="6875" y="10894"/>
                  </a:lnTo>
                  <a:lnTo>
                    <a:pt x="6951" y="10793"/>
                  </a:lnTo>
                  <a:lnTo>
                    <a:pt x="6951" y="10692"/>
                  </a:lnTo>
                  <a:lnTo>
                    <a:pt x="6951" y="7406"/>
                  </a:lnTo>
                  <a:lnTo>
                    <a:pt x="9756" y="7406"/>
                  </a:lnTo>
                  <a:lnTo>
                    <a:pt x="9756" y="12815"/>
                  </a:lnTo>
                  <a:lnTo>
                    <a:pt x="6951" y="12815"/>
                  </a:lnTo>
                  <a:lnTo>
                    <a:pt x="6951" y="11702"/>
                  </a:lnTo>
                  <a:lnTo>
                    <a:pt x="6951" y="11576"/>
                  </a:lnTo>
                  <a:lnTo>
                    <a:pt x="6875" y="11475"/>
                  </a:lnTo>
                  <a:lnTo>
                    <a:pt x="6774" y="11424"/>
                  </a:lnTo>
                  <a:lnTo>
                    <a:pt x="6673" y="11399"/>
                  </a:lnTo>
                  <a:lnTo>
                    <a:pt x="6547" y="11424"/>
                  </a:lnTo>
                  <a:lnTo>
                    <a:pt x="6445" y="11475"/>
                  </a:lnTo>
                  <a:lnTo>
                    <a:pt x="6395" y="11576"/>
                  </a:lnTo>
                  <a:lnTo>
                    <a:pt x="6370" y="11702"/>
                  </a:lnTo>
                  <a:lnTo>
                    <a:pt x="6370" y="12815"/>
                  </a:lnTo>
                  <a:lnTo>
                    <a:pt x="5536" y="12815"/>
                  </a:lnTo>
                  <a:lnTo>
                    <a:pt x="5434" y="12840"/>
                  </a:lnTo>
                  <a:lnTo>
                    <a:pt x="5333" y="12890"/>
                  </a:lnTo>
                  <a:lnTo>
                    <a:pt x="5283" y="12991"/>
                  </a:lnTo>
                  <a:lnTo>
                    <a:pt x="5258" y="13118"/>
                  </a:lnTo>
                  <a:lnTo>
                    <a:pt x="5258" y="14154"/>
                  </a:lnTo>
                  <a:lnTo>
                    <a:pt x="4676" y="14154"/>
                  </a:lnTo>
                  <a:lnTo>
                    <a:pt x="4575" y="14179"/>
                  </a:lnTo>
                  <a:lnTo>
                    <a:pt x="4474" y="14255"/>
                  </a:lnTo>
                  <a:lnTo>
                    <a:pt x="4398" y="14356"/>
                  </a:lnTo>
                  <a:lnTo>
                    <a:pt x="4398" y="14457"/>
                  </a:lnTo>
                  <a:lnTo>
                    <a:pt x="4398" y="15519"/>
                  </a:lnTo>
                  <a:lnTo>
                    <a:pt x="1466" y="15519"/>
                  </a:lnTo>
                  <a:lnTo>
                    <a:pt x="1466" y="4424"/>
                  </a:lnTo>
                  <a:lnTo>
                    <a:pt x="5131" y="4424"/>
                  </a:lnTo>
                  <a:lnTo>
                    <a:pt x="3969" y="5561"/>
                  </a:lnTo>
                  <a:lnTo>
                    <a:pt x="3918" y="5662"/>
                  </a:lnTo>
                  <a:lnTo>
                    <a:pt x="3893" y="5788"/>
                  </a:lnTo>
                  <a:lnTo>
                    <a:pt x="3918" y="5889"/>
                  </a:lnTo>
                  <a:lnTo>
                    <a:pt x="3969" y="5991"/>
                  </a:lnTo>
                  <a:lnTo>
                    <a:pt x="4070" y="6066"/>
                  </a:lnTo>
                  <a:lnTo>
                    <a:pt x="4297" y="6066"/>
                  </a:lnTo>
                  <a:lnTo>
                    <a:pt x="4398" y="5991"/>
                  </a:lnTo>
                  <a:lnTo>
                    <a:pt x="8366" y="2023"/>
                  </a:lnTo>
                  <a:lnTo>
                    <a:pt x="12309" y="5991"/>
                  </a:lnTo>
                  <a:lnTo>
                    <a:pt x="12410" y="6066"/>
                  </a:lnTo>
                  <a:lnTo>
                    <a:pt x="12638" y="6066"/>
                  </a:lnTo>
                  <a:lnTo>
                    <a:pt x="12739" y="5991"/>
                  </a:lnTo>
                  <a:lnTo>
                    <a:pt x="12789" y="5889"/>
                  </a:lnTo>
                  <a:lnTo>
                    <a:pt x="12815" y="5788"/>
                  </a:lnTo>
                  <a:lnTo>
                    <a:pt x="12789" y="5662"/>
                  </a:lnTo>
                  <a:lnTo>
                    <a:pt x="12739" y="5561"/>
                  </a:lnTo>
                  <a:lnTo>
                    <a:pt x="11601" y="4424"/>
                  </a:lnTo>
                  <a:lnTo>
                    <a:pt x="15241" y="4424"/>
                  </a:lnTo>
                  <a:lnTo>
                    <a:pt x="15241" y="6446"/>
                  </a:lnTo>
                  <a:lnTo>
                    <a:pt x="15266" y="6572"/>
                  </a:lnTo>
                  <a:lnTo>
                    <a:pt x="15342" y="6648"/>
                  </a:lnTo>
                  <a:lnTo>
                    <a:pt x="15418" y="6724"/>
                  </a:lnTo>
                  <a:lnTo>
                    <a:pt x="15544" y="6749"/>
                  </a:lnTo>
                  <a:lnTo>
                    <a:pt x="15645" y="6724"/>
                  </a:lnTo>
                  <a:lnTo>
                    <a:pt x="15746" y="6648"/>
                  </a:lnTo>
                  <a:lnTo>
                    <a:pt x="15822" y="6572"/>
                  </a:lnTo>
                  <a:lnTo>
                    <a:pt x="15847" y="6446"/>
                  </a:lnTo>
                  <a:lnTo>
                    <a:pt x="15847" y="4424"/>
                  </a:lnTo>
                  <a:lnTo>
                    <a:pt x="16505" y="4424"/>
                  </a:lnTo>
                  <a:lnTo>
                    <a:pt x="16555" y="4398"/>
                  </a:lnTo>
                  <a:lnTo>
                    <a:pt x="16631" y="4348"/>
                  </a:lnTo>
                  <a:lnTo>
                    <a:pt x="16681" y="4297"/>
                  </a:lnTo>
                  <a:lnTo>
                    <a:pt x="16707" y="4221"/>
                  </a:lnTo>
                  <a:lnTo>
                    <a:pt x="16707" y="4146"/>
                  </a:lnTo>
                  <a:lnTo>
                    <a:pt x="16707" y="4070"/>
                  </a:lnTo>
                  <a:lnTo>
                    <a:pt x="16681" y="3994"/>
                  </a:lnTo>
                  <a:lnTo>
                    <a:pt x="15013" y="178"/>
                  </a:lnTo>
                  <a:lnTo>
                    <a:pt x="14963" y="102"/>
                  </a:lnTo>
                  <a:lnTo>
                    <a:pt x="14887" y="51"/>
                  </a:lnTo>
                  <a:lnTo>
                    <a:pt x="1481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g23f564b1645_6_701"/>
            <p:cNvSpPr/>
            <p:nvPr/>
          </p:nvSpPr>
          <p:spPr>
            <a:xfrm>
              <a:off x="7244750" y="2866650"/>
              <a:ext cx="78375" cy="102375"/>
            </a:xfrm>
            <a:custGeom>
              <a:rect b="b" l="l" r="r" t="t"/>
              <a:pathLst>
                <a:path extrusionOk="0" h="4095" w="3135">
                  <a:moveTo>
                    <a:pt x="2553" y="582"/>
                  </a:moveTo>
                  <a:lnTo>
                    <a:pt x="2553" y="3488"/>
                  </a:lnTo>
                  <a:lnTo>
                    <a:pt x="607" y="3488"/>
                  </a:lnTo>
                  <a:lnTo>
                    <a:pt x="607" y="1972"/>
                  </a:lnTo>
                  <a:lnTo>
                    <a:pt x="1820" y="1972"/>
                  </a:lnTo>
                  <a:lnTo>
                    <a:pt x="1947" y="1947"/>
                  </a:lnTo>
                  <a:lnTo>
                    <a:pt x="2048" y="1896"/>
                  </a:lnTo>
                  <a:lnTo>
                    <a:pt x="2098" y="1795"/>
                  </a:lnTo>
                  <a:lnTo>
                    <a:pt x="2124" y="1669"/>
                  </a:lnTo>
                  <a:lnTo>
                    <a:pt x="2098" y="1567"/>
                  </a:lnTo>
                  <a:lnTo>
                    <a:pt x="2048" y="1466"/>
                  </a:lnTo>
                  <a:lnTo>
                    <a:pt x="1947" y="1416"/>
                  </a:lnTo>
                  <a:lnTo>
                    <a:pt x="1820" y="1391"/>
                  </a:lnTo>
                  <a:lnTo>
                    <a:pt x="607" y="1391"/>
                  </a:lnTo>
                  <a:lnTo>
                    <a:pt x="607" y="582"/>
                  </a:lnTo>
                  <a:close/>
                  <a:moveTo>
                    <a:pt x="177" y="0"/>
                  </a:moveTo>
                  <a:lnTo>
                    <a:pt x="76" y="76"/>
                  </a:lnTo>
                  <a:lnTo>
                    <a:pt x="26" y="177"/>
                  </a:lnTo>
                  <a:lnTo>
                    <a:pt x="1" y="278"/>
                  </a:lnTo>
                  <a:lnTo>
                    <a:pt x="1" y="3792"/>
                  </a:lnTo>
                  <a:lnTo>
                    <a:pt x="26" y="3918"/>
                  </a:lnTo>
                  <a:lnTo>
                    <a:pt x="76" y="4019"/>
                  </a:lnTo>
                  <a:lnTo>
                    <a:pt x="177" y="4070"/>
                  </a:lnTo>
                  <a:lnTo>
                    <a:pt x="304" y="4095"/>
                  </a:lnTo>
                  <a:lnTo>
                    <a:pt x="2831" y="4095"/>
                  </a:lnTo>
                  <a:lnTo>
                    <a:pt x="2958" y="4070"/>
                  </a:lnTo>
                  <a:lnTo>
                    <a:pt x="3059" y="4019"/>
                  </a:lnTo>
                  <a:lnTo>
                    <a:pt x="3109" y="3918"/>
                  </a:lnTo>
                  <a:lnTo>
                    <a:pt x="3135" y="3792"/>
                  </a:lnTo>
                  <a:lnTo>
                    <a:pt x="3135" y="278"/>
                  </a:lnTo>
                  <a:lnTo>
                    <a:pt x="3109" y="177"/>
                  </a:lnTo>
                  <a:lnTo>
                    <a:pt x="3059" y="76"/>
                  </a:lnTo>
                  <a:lnTo>
                    <a:pt x="295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g23f564b1645_6_701"/>
            <p:cNvSpPr/>
            <p:nvPr/>
          </p:nvSpPr>
          <p:spPr>
            <a:xfrm>
              <a:off x="7021700" y="2866650"/>
              <a:ext cx="78375" cy="102375"/>
            </a:xfrm>
            <a:custGeom>
              <a:rect b="b" l="l" r="r" t="t"/>
              <a:pathLst>
                <a:path extrusionOk="0" h="4095" w="3135">
                  <a:moveTo>
                    <a:pt x="2553" y="582"/>
                  </a:moveTo>
                  <a:lnTo>
                    <a:pt x="2553" y="1391"/>
                  </a:lnTo>
                  <a:lnTo>
                    <a:pt x="607" y="1391"/>
                  </a:lnTo>
                  <a:lnTo>
                    <a:pt x="607" y="582"/>
                  </a:lnTo>
                  <a:close/>
                  <a:moveTo>
                    <a:pt x="2553" y="1972"/>
                  </a:moveTo>
                  <a:lnTo>
                    <a:pt x="2553" y="3488"/>
                  </a:lnTo>
                  <a:lnTo>
                    <a:pt x="607" y="3488"/>
                  </a:lnTo>
                  <a:lnTo>
                    <a:pt x="607" y="1972"/>
                  </a:lnTo>
                  <a:close/>
                  <a:moveTo>
                    <a:pt x="178" y="0"/>
                  </a:moveTo>
                  <a:lnTo>
                    <a:pt x="102" y="76"/>
                  </a:lnTo>
                  <a:lnTo>
                    <a:pt x="26" y="177"/>
                  </a:lnTo>
                  <a:lnTo>
                    <a:pt x="1" y="278"/>
                  </a:lnTo>
                  <a:lnTo>
                    <a:pt x="1" y="3792"/>
                  </a:lnTo>
                  <a:lnTo>
                    <a:pt x="26" y="3918"/>
                  </a:lnTo>
                  <a:lnTo>
                    <a:pt x="102" y="4019"/>
                  </a:lnTo>
                  <a:lnTo>
                    <a:pt x="178" y="4070"/>
                  </a:lnTo>
                  <a:lnTo>
                    <a:pt x="304" y="4095"/>
                  </a:lnTo>
                  <a:lnTo>
                    <a:pt x="2857" y="4095"/>
                  </a:lnTo>
                  <a:lnTo>
                    <a:pt x="2958" y="4070"/>
                  </a:lnTo>
                  <a:lnTo>
                    <a:pt x="3059" y="4019"/>
                  </a:lnTo>
                  <a:lnTo>
                    <a:pt x="3109" y="3918"/>
                  </a:lnTo>
                  <a:lnTo>
                    <a:pt x="3135" y="3792"/>
                  </a:lnTo>
                  <a:lnTo>
                    <a:pt x="3135" y="278"/>
                  </a:lnTo>
                  <a:lnTo>
                    <a:pt x="3109" y="177"/>
                  </a:lnTo>
                  <a:lnTo>
                    <a:pt x="3059" y="76"/>
                  </a:lnTo>
                  <a:lnTo>
                    <a:pt x="295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g23f564b1645_6_701"/>
            <p:cNvSpPr/>
            <p:nvPr/>
          </p:nvSpPr>
          <p:spPr>
            <a:xfrm>
              <a:off x="7143650" y="2922250"/>
              <a:ext cx="14550" cy="15200"/>
            </a:xfrm>
            <a:custGeom>
              <a:rect b="b" l="l" r="r" t="t"/>
              <a:pathLst>
                <a:path extrusionOk="0" h="608" w="582">
                  <a:moveTo>
                    <a:pt x="304" y="1"/>
                  </a:moveTo>
                  <a:lnTo>
                    <a:pt x="178" y="26"/>
                  </a:lnTo>
                  <a:lnTo>
                    <a:pt x="76" y="102"/>
                  </a:lnTo>
                  <a:lnTo>
                    <a:pt x="26" y="178"/>
                  </a:lnTo>
                  <a:lnTo>
                    <a:pt x="1" y="304"/>
                  </a:lnTo>
                  <a:lnTo>
                    <a:pt x="26" y="430"/>
                  </a:lnTo>
                  <a:lnTo>
                    <a:pt x="76" y="506"/>
                  </a:lnTo>
                  <a:lnTo>
                    <a:pt x="178" y="582"/>
                  </a:lnTo>
                  <a:lnTo>
                    <a:pt x="304" y="607"/>
                  </a:lnTo>
                  <a:lnTo>
                    <a:pt x="405" y="582"/>
                  </a:lnTo>
                  <a:lnTo>
                    <a:pt x="506" y="506"/>
                  </a:lnTo>
                  <a:lnTo>
                    <a:pt x="557" y="430"/>
                  </a:lnTo>
                  <a:lnTo>
                    <a:pt x="582" y="304"/>
                  </a:lnTo>
                  <a:lnTo>
                    <a:pt x="557" y="178"/>
                  </a:lnTo>
                  <a:lnTo>
                    <a:pt x="506" y="102"/>
                  </a:lnTo>
                  <a:lnTo>
                    <a:pt x="405" y="26"/>
                  </a:lnTo>
                  <a:lnTo>
                    <a:pt x="3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7" name="Google Shape;947;g23f564b1645_6_701"/>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g23f564b1645_6_701">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949" name="Google Shape;949;g23f564b1645_6_701">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g23f564b1645_6_701">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4" name="Shape 954"/>
        <p:cNvGrpSpPr/>
        <p:nvPr/>
      </p:nvGrpSpPr>
      <p:grpSpPr>
        <a:xfrm>
          <a:off x="0" y="0"/>
          <a:ext cx="0" cy="0"/>
          <a:chOff x="0" y="0"/>
          <a:chExt cx="0" cy="0"/>
        </a:xfrm>
      </p:grpSpPr>
      <p:sp>
        <p:nvSpPr>
          <p:cNvPr id="955" name="Google Shape;955;g23f564b1645_6_399"/>
          <p:cNvSpPr txBox="1"/>
          <p:nvPr>
            <p:ph type="title"/>
          </p:nvPr>
        </p:nvSpPr>
        <p:spPr>
          <a:xfrm>
            <a:off x="1982275" y="539500"/>
            <a:ext cx="51795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Location of Your Property</a:t>
            </a:r>
            <a:endParaRPr/>
          </a:p>
        </p:txBody>
      </p:sp>
      <p:cxnSp>
        <p:nvCxnSpPr>
          <p:cNvPr id="956" name="Google Shape;956;g23f564b1645_6_399"/>
          <p:cNvCxnSpPr/>
          <p:nvPr/>
        </p:nvCxnSpPr>
        <p:spPr>
          <a:xfrm>
            <a:off x="2026750" y="1081500"/>
            <a:ext cx="5143500" cy="8400"/>
          </a:xfrm>
          <a:prstGeom prst="straightConnector1">
            <a:avLst/>
          </a:prstGeom>
          <a:noFill/>
          <a:ln cap="flat" cmpd="sng" w="19050">
            <a:solidFill>
              <a:schemeClr val="dk2"/>
            </a:solidFill>
            <a:prstDash val="solid"/>
            <a:round/>
            <a:headEnd len="sm" w="sm" type="none"/>
            <a:tailEnd len="sm" w="sm" type="none"/>
          </a:ln>
        </p:spPr>
      </p:cxnSp>
      <p:sp>
        <p:nvSpPr>
          <p:cNvPr id="957" name="Google Shape;957;g23f564b1645_6_399"/>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g23f564b1645_6_399"/>
          <p:cNvSpPr txBox="1"/>
          <p:nvPr/>
        </p:nvSpPr>
        <p:spPr>
          <a:xfrm flipH="1">
            <a:off x="841875" y="2734125"/>
            <a:ext cx="19833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800"/>
              <a:buFont typeface="Arial"/>
              <a:buNone/>
            </a:pPr>
            <a:r>
              <a:rPr b="1" lang="en" sz="2800">
                <a:solidFill>
                  <a:schemeClr val="lt1"/>
                </a:solidFill>
                <a:uFill>
                  <a:noFill/>
                </a:uFill>
                <a:latin typeface="Montserrat Alternates"/>
                <a:ea typeface="Montserrat Alternates"/>
                <a:cs typeface="Montserrat Alternates"/>
                <a:sym typeface="Montserrat Alternates"/>
                <a:hlinkClick r:id="rId4">
                  <a:extLst>
                    <a:ext uri="{A12FA001-AC4F-418D-AE19-62706E023703}">
                      <ahyp:hlinkClr val="tx"/>
                    </a:ext>
                  </a:extLst>
                </a:hlinkClick>
              </a:rPr>
              <a:t>Bellevue</a:t>
            </a:r>
            <a:endParaRPr b="1" i="0" sz="2000" u="none" cap="none" strike="noStrike">
              <a:solidFill>
                <a:schemeClr val="lt1"/>
              </a:solidFill>
              <a:latin typeface="Montserrat Alternates"/>
              <a:ea typeface="Montserrat Alternates"/>
              <a:cs typeface="Montserrat Alternates"/>
              <a:sym typeface="Montserrat Alternates"/>
            </a:endParaRPr>
          </a:p>
        </p:txBody>
      </p:sp>
      <p:sp>
        <p:nvSpPr>
          <p:cNvPr id="959" name="Google Shape;959;g23f564b1645_6_399"/>
          <p:cNvSpPr txBox="1"/>
          <p:nvPr/>
        </p:nvSpPr>
        <p:spPr>
          <a:xfrm flipH="1">
            <a:off x="761941" y="3114533"/>
            <a:ext cx="2143200" cy="57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Raleway"/>
                <a:ea typeface="Raleway"/>
                <a:cs typeface="Raleway"/>
                <a:sym typeface="Raleway"/>
              </a:rPr>
              <a:t>In this area, higher prices can be achieved.</a:t>
            </a:r>
            <a:endParaRPr b="0" i="0" sz="1400" u="none" cap="none" strike="noStrike">
              <a:solidFill>
                <a:schemeClr val="lt1"/>
              </a:solidFill>
              <a:latin typeface="Raleway"/>
              <a:ea typeface="Raleway"/>
              <a:cs typeface="Raleway"/>
              <a:sym typeface="Raleway"/>
            </a:endParaRPr>
          </a:p>
        </p:txBody>
      </p:sp>
      <p:sp>
        <p:nvSpPr>
          <p:cNvPr id="960" name="Google Shape;960;g23f564b1645_6_399"/>
          <p:cNvSpPr/>
          <p:nvPr/>
        </p:nvSpPr>
        <p:spPr>
          <a:xfrm flipH="1">
            <a:off x="1699849" y="2164386"/>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61" name="Google Shape;961;g23f564b1645_6_399"/>
          <p:cNvCxnSpPr/>
          <p:nvPr/>
        </p:nvCxnSpPr>
        <p:spPr>
          <a:xfrm>
            <a:off x="1608241" y="2684336"/>
            <a:ext cx="450600" cy="0"/>
          </a:xfrm>
          <a:prstGeom prst="straightConnector1">
            <a:avLst/>
          </a:prstGeom>
          <a:noFill/>
          <a:ln cap="flat" cmpd="sng" w="19050">
            <a:solidFill>
              <a:schemeClr val="dk2"/>
            </a:solidFill>
            <a:prstDash val="solid"/>
            <a:round/>
            <a:headEnd len="sm" w="sm" type="none"/>
            <a:tailEnd len="sm" w="sm" type="none"/>
          </a:ln>
        </p:spPr>
      </p:cxnSp>
      <p:pic>
        <p:nvPicPr>
          <p:cNvPr id="962" name="Google Shape;962;g23f564b1645_6_399"/>
          <p:cNvPicPr preferRelativeResize="0"/>
          <p:nvPr/>
        </p:nvPicPr>
        <p:blipFill>
          <a:blip r:embed="rId5">
            <a:alphaModFix/>
          </a:blip>
          <a:stretch>
            <a:fillRect/>
          </a:stretch>
        </p:blipFill>
        <p:spPr>
          <a:xfrm>
            <a:off x="3142700" y="1253763"/>
            <a:ext cx="4899925" cy="3269601"/>
          </a:xfrm>
          <a:prstGeom prst="rect">
            <a:avLst/>
          </a:prstGeom>
          <a:noFill/>
          <a:ln>
            <a:noFill/>
          </a:ln>
        </p:spPr>
      </p:pic>
      <p:sp>
        <p:nvSpPr>
          <p:cNvPr id="963" name="Google Shape;963;g23f564b1645_6_399"/>
          <p:cNvSpPr/>
          <p:nvPr/>
        </p:nvSpPr>
        <p:spPr>
          <a:xfrm flipH="1" rot="3448401">
            <a:off x="4635966" y="1959613"/>
            <a:ext cx="263485" cy="38773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g23f564b1645_6_399">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965" name="Google Shape;965;g23f564b1645_6_399">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g23f564b1645_6_399">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0" name="Shape 970"/>
        <p:cNvGrpSpPr/>
        <p:nvPr/>
      </p:nvGrpSpPr>
      <p:grpSpPr>
        <a:xfrm>
          <a:off x="0" y="0"/>
          <a:ext cx="0" cy="0"/>
          <a:chOff x="0" y="0"/>
          <a:chExt cx="0" cy="0"/>
        </a:xfrm>
      </p:grpSpPr>
      <p:sp>
        <p:nvSpPr>
          <p:cNvPr id="971" name="Google Shape;971;g23f564b1645_6_384"/>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72" name="Google Shape;972;g23f564b1645_6_384"/>
          <p:cNvCxnSpPr/>
          <p:nvPr/>
        </p:nvCxnSpPr>
        <p:spPr>
          <a:xfrm flipH="1" rot="10800000">
            <a:off x="1732050" y="1333900"/>
            <a:ext cx="5679900" cy="8400"/>
          </a:xfrm>
          <a:prstGeom prst="straightConnector1">
            <a:avLst/>
          </a:prstGeom>
          <a:noFill/>
          <a:ln cap="flat" cmpd="sng" w="19050">
            <a:solidFill>
              <a:schemeClr val="dk2"/>
            </a:solidFill>
            <a:prstDash val="solid"/>
            <a:round/>
            <a:headEnd len="sm" w="sm" type="none"/>
            <a:tailEnd len="sm" w="sm" type="none"/>
          </a:ln>
        </p:spPr>
      </p:cxnSp>
      <p:sp>
        <p:nvSpPr>
          <p:cNvPr id="973" name="Google Shape;973;g23f564b1645_6_384"/>
          <p:cNvSpPr txBox="1"/>
          <p:nvPr>
            <p:ph type="title"/>
          </p:nvPr>
        </p:nvSpPr>
        <p:spPr>
          <a:xfrm>
            <a:off x="1781250" y="453400"/>
            <a:ext cx="5581500" cy="808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An excellent grade and a waterfront is </a:t>
            </a:r>
            <a:r>
              <a:rPr lang="en"/>
              <a:t>beneficial</a:t>
            </a:r>
            <a:endParaRPr/>
          </a:p>
        </p:txBody>
      </p:sp>
      <p:pic>
        <p:nvPicPr>
          <p:cNvPr id="974" name="Google Shape;974;g23f564b1645_6_384"/>
          <p:cNvPicPr preferRelativeResize="0"/>
          <p:nvPr/>
        </p:nvPicPr>
        <p:blipFill>
          <a:blip r:embed="rId4">
            <a:alphaModFix/>
          </a:blip>
          <a:stretch>
            <a:fillRect/>
          </a:stretch>
        </p:blipFill>
        <p:spPr>
          <a:xfrm>
            <a:off x="1610975" y="1414163"/>
            <a:ext cx="5966449" cy="2422424"/>
          </a:xfrm>
          <a:prstGeom prst="rect">
            <a:avLst/>
          </a:prstGeom>
          <a:noFill/>
          <a:ln>
            <a:noFill/>
          </a:ln>
        </p:spPr>
      </p:pic>
      <p:sp>
        <p:nvSpPr>
          <p:cNvPr id="975" name="Google Shape;975;g23f564b1645_6_384">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976" name="Google Shape;976;g23f564b1645_6_384">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g23f564b1645_6_384">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978" name="Google Shape;978;g23f564b1645_6_384"/>
          <p:cNvSpPr/>
          <p:nvPr/>
        </p:nvSpPr>
        <p:spPr>
          <a:xfrm flipH="1" rot="3448401">
            <a:off x="5995841" y="1436063"/>
            <a:ext cx="263485" cy="38773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79" name="Google Shape;979;g23f564b1645_6_384"/>
          <p:cNvPicPr preferRelativeResize="0"/>
          <p:nvPr/>
        </p:nvPicPr>
        <p:blipFill>
          <a:blip r:embed="rId5">
            <a:alphaModFix/>
          </a:blip>
          <a:stretch>
            <a:fillRect/>
          </a:stretch>
        </p:blipFill>
        <p:spPr>
          <a:xfrm>
            <a:off x="1057825" y="3989150"/>
            <a:ext cx="7072748" cy="664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3" name="Shape 983"/>
        <p:cNvGrpSpPr/>
        <p:nvPr/>
      </p:nvGrpSpPr>
      <p:grpSpPr>
        <a:xfrm>
          <a:off x="0" y="0"/>
          <a:ext cx="0" cy="0"/>
          <a:chOff x="0" y="0"/>
          <a:chExt cx="0" cy="0"/>
        </a:xfrm>
      </p:grpSpPr>
      <p:cxnSp>
        <p:nvCxnSpPr>
          <p:cNvPr id="984" name="Google Shape;984;g23f564b1645_3_809"/>
          <p:cNvCxnSpPr/>
          <p:nvPr/>
        </p:nvCxnSpPr>
        <p:spPr>
          <a:xfrm>
            <a:off x="1270750" y="1051400"/>
            <a:ext cx="6610800" cy="22800"/>
          </a:xfrm>
          <a:prstGeom prst="straightConnector1">
            <a:avLst/>
          </a:prstGeom>
          <a:noFill/>
          <a:ln cap="flat" cmpd="sng" w="19050">
            <a:solidFill>
              <a:schemeClr val="dk2"/>
            </a:solidFill>
            <a:prstDash val="solid"/>
            <a:round/>
            <a:headEnd len="sm" w="sm" type="none"/>
            <a:tailEnd len="sm" w="sm" type="none"/>
          </a:ln>
        </p:spPr>
      </p:cxnSp>
      <p:sp>
        <p:nvSpPr>
          <p:cNvPr id="985" name="Google Shape;985;g23f564b1645_3_809"/>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What is the price of your house?</a:t>
            </a:r>
            <a:endParaRPr/>
          </a:p>
        </p:txBody>
      </p:sp>
      <p:sp>
        <p:nvSpPr>
          <p:cNvPr id="986" name="Google Shape;986;g23f564b1645_3_809"/>
          <p:cNvSpPr txBox="1"/>
          <p:nvPr/>
        </p:nvSpPr>
        <p:spPr>
          <a:xfrm>
            <a:off x="823425" y="3719075"/>
            <a:ext cx="17337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000"/>
              <a:buFont typeface="Arial"/>
              <a:buNone/>
            </a:pPr>
            <a:r>
              <a:rPr b="1" lang="en" sz="2000">
                <a:solidFill>
                  <a:schemeClr val="lt1"/>
                </a:solidFill>
                <a:latin typeface="Montserrat Alternates"/>
                <a:ea typeface="Montserrat Alternates"/>
                <a:cs typeface="Montserrat Alternates"/>
                <a:sym typeface="Montserrat Alternates"/>
              </a:rPr>
              <a:t>$1,180,000</a:t>
            </a:r>
            <a:endParaRPr b="1" sz="2000">
              <a:solidFill>
                <a:schemeClr val="lt1"/>
              </a:solidFill>
              <a:latin typeface="Montserrat Alternates"/>
              <a:ea typeface="Montserrat Alternates"/>
              <a:cs typeface="Montserrat Alternates"/>
              <a:sym typeface="Montserrat Alternates"/>
            </a:endParaRPr>
          </a:p>
        </p:txBody>
      </p:sp>
      <p:sp>
        <p:nvSpPr>
          <p:cNvPr id="987" name="Google Shape;987;g23f564b1645_3_809"/>
          <p:cNvSpPr txBox="1"/>
          <p:nvPr/>
        </p:nvSpPr>
        <p:spPr>
          <a:xfrm>
            <a:off x="3702488" y="2062800"/>
            <a:ext cx="17337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Montserrat Alternates"/>
                <a:ea typeface="Montserrat Alternates"/>
                <a:cs typeface="Montserrat Alternates"/>
                <a:sym typeface="Montserrat Alternates"/>
              </a:rPr>
              <a:t>$</a:t>
            </a:r>
            <a:r>
              <a:rPr b="1" lang="en" sz="2000">
                <a:solidFill>
                  <a:schemeClr val="lt1"/>
                </a:solidFill>
                <a:latin typeface="Montserrat Alternates"/>
                <a:ea typeface="Montserrat Alternates"/>
                <a:cs typeface="Montserrat Alternates"/>
                <a:sym typeface="Montserrat Alternates"/>
              </a:rPr>
              <a:t>1,250,000</a:t>
            </a:r>
            <a:endParaRPr b="1" i="0" sz="2000" u="none" cap="none" strike="noStrike">
              <a:solidFill>
                <a:schemeClr val="lt1"/>
              </a:solidFill>
              <a:latin typeface="Montserrat Alternates"/>
              <a:ea typeface="Montserrat Alternates"/>
              <a:cs typeface="Montserrat Alternates"/>
              <a:sym typeface="Montserrat Alternates"/>
            </a:endParaRPr>
          </a:p>
        </p:txBody>
      </p:sp>
      <p:sp>
        <p:nvSpPr>
          <p:cNvPr id="988" name="Google Shape;988;g23f564b1645_3_809"/>
          <p:cNvSpPr txBox="1"/>
          <p:nvPr/>
        </p:nvSpPr>
        <p:spPr>
          <a:xfrm>
            <a:off x="3702475" y="2416800"/>
            <a:ext cx="1733700" cy="81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chemeClr val="lt1"/>
              </a:solidFill>
              <a:latin typeface="Raleway"/>
              <a:ea typeface="Raleway"/>
              <a:cs typeface="Raleway"/>
              <a:sym typeface="Raleway"/>
            </a:endParaRPr>
          </a:p>
        </p:txBody>
      </p:sp>
      <p:sp>
        <p:nvSpPr>
          <p:cNvPr id="989" name="Google Shape;989;g23f564b1645_3_809"/>
          <p:cNvSpPr txBox="1"/>
          <p:nvPr/>
        </p:nvSpPr>
        <p:spPr>
          <a:xfrm>
            <a:off x="6699601" y="3719075"/>
            <a:ext cx="17337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2000"/>
              <a:buFont typeface="Arial"/>
              <a:buNone/>
            </a:pPr>
            <a:r>
              <a:rPr b="1" lang="en" sz="2000">
                <a:solidFill>
                  <a:schemeClr val="lt1"/>
                </a:solidFill>
                <a:latin typeface="Montserrat Alternates"/>
                <a:ea typeface="Montserrat Alternates"/>
                <a:cs typeface="Montserrat Alternates"/>
                <a:sym typeface="Montserrat Alternates"/>
              </a:rPr>
              <a:t>$1,320,000</a:t>
            </a:r>
            <a:endParaRPr b="1" sz="2000">
              <a:solidFill>
                <a:schemeClr val="lt1"/>
              </a:solidFill>
              <a:latin typeface="Montserrat Alternates"/>
              <a:ea typeface="Montserrat Alternates"/>
              <a:cs typeface="Montserrat Alternates"/>
              <a:sym typeface="Montserrat Alternates"/>
            </a:endParaRPr>
          </a:p>
        </p:txBody>
      </p:sp>
      <p:cxnSp>
        <p:nvCxnSpPr>
          <p:cNvPr id="990" name="Google Shape;990;g23f564b1645_3_809"/>
          <p:cNvCxnSpPr/>
          <p:nvPr/>
        </p:nvCxnSpPr>
        <p:spPr>
          <a:xfrm>
            <a:off x="1464911" y="3652547"/>
            <a:ext cx="450600" cy="0"/>
          </a:xfrm>
          <a:prstGeom prst="straightConnector1">
            <a:avLst/>
          </a:prstGeom>
          <a:noFill/>
          <a:ln cap="flat" cmpd="sng" w="19050">
            <a:solidFill>
              <a:schemeClr val="dk2"/>
            </a:solidFill>
            <a:prstDash val="solid"/>
            <a:round/>
            <a:headEnd len="sm" w="sm" type="none"/>
            <a:tailEnd len="sm" w="sm" type="none"/>
          </a:ln>
        </p:spPr>
      </p:cxnSp>
      <p:cxnSp>
        <p:nvCxnSpPr>
          <p:cNvPr id="991" name="Google Shape;991;g23f564b1645_3_809"/>
          <p:cNvCxnSpPr/>
          <p:nvPr/>
        </p:nvCxnSpPr>
        <p:spPr>
          <a:xfrm>
            <a:off x="4344036" y="1998897"/>
            <a:ext cx="450600" cy="0"/>
          </a:xfrm>
          <a:prstGeom prst="straightConnector1">
            <a:avLst/>
          </a:prstGeom>
          <a:noFill/>
          <a:ln cap="flat" cmpd="sng" w="19050">
            <a:solidFill>
              <a:schemeClr val="dk2"/>
            </a:solidFill>
            <a:prstDash val="solid"/>
            <a:round/>
            <a:headEnd len="sm" w="sm" type="none"/>
            <a:tailEnd len="sm" w="sm" type="none"/>
          </a:ln>
        </p:spPr>
      </p:cxnSp>
      <p:cxnSp>
        <p:nvCxnSpPr>
          <p:cNvPr id="992" name="Google Shape;992;g23f564b1645_3_809"/>
          <p:cNvCxnSpPr/>
          <p:nvPr/>
        </p:nvCxnSpPr>
        <p:spPr>
          <a:xfrm>
            <a:off x="7228489" y="3647905"/>
            <a:ext cx="450600" cy="0"/>
          </a:xfrm>
          <a:prstGeom prst="straightConnector1">
            <a:avLst/>
          </a:prstGeom>
          <a:noFill/>
          <a:ln cap="flat" cmpd="sng" w="19050">
            <a:solidFill>
              <a:schemeClr val="dk2"/>
            </a:solidFill>
            <a:prstDash val="solid"/>
            <a:round/>
            <a:headEnd len="sm" w="sm" type="none"/>
            <a:tailEnd len="sm" w="sm" type="none"/>
          </a:ln>
        </p:spPr>
      </p:cxnSp>
      <p:sp>
        <p:nvSpPr>
          <p:cNvPr id="993" name="Google Shape;993;g23f564b1645_3_809"/>
          <p:cNvSpPr/>
          <p:nvPr/>
        </p:nvSpPr>
        <p:spPr>
          <a:xfrm>
            <a:off x="1530101" y="3183711"/>
            <a:ext cx="320219" cy="306389"/>
          </a:xfrm>
          <a:custGeom>
            <a:rect b="b" l="l" r="r" t="t"/>
            <a:pathLst>
              <a:path extrusionOk="0" h="16056" w="16772">
                <a:moveTo>
                  <a:pt x="1330" y="5906"/>
                </a:moveTo>
                <a:lnTo>
                  <a:pt x="1330" y="7823"/>
                </a:lnTo>
                <a:lnTo>
                  <a:pt x="921" y="7823"/>
                </a:lnTo>
                <a:lnTo>
                  <a:pt x="793" y="7798"/>
                </a:lnTo>
                <a:lnTo>
                  <a:pt x="690" y="7747"/>
                </a:lnTo>
                <a:lnTo>
                  <a:pt x="614" y="7645"/>
                </a:lnTo>
                <a:lnTo>
                  <a:pt x="588" y="7517"/>
                </a:lnTo>
                <a:lnTo>
                  <a:pt x="588" y="6213"/>
                </a:lnTo>
                <a:lnTo>
                  <a:pt x="614" y="6111"/>
                </a:lnTo>
                <a:lnTo>
                  <a:pt x="690" y="6008"/>
                </a:lnTo>
                <a:lnTo>
                  <a:pt x="793" y="5932"/>
                </a:lnTo>
                <a:lnTo>
                  <a:pt x="921" y="5906"/>
                </a:lnTo>
                <a:close/>
                <a:moveTo>
                  <a:pt x="15007" y="5062"/>
                </a:moveTo>
                <a:lnTo>
                  <a:pt x="15263" y="5216"/>
                </a:lnTo>
                <a:lnTo>
                  <a:pt x="15493" y="5395"/>
                </a:lnTo>
                <a:lnTo>
                  <a:pt x="15698" y="5625"/>
                </a:lnTo>
                <a:lnTo>
                  <a:pt x="15851" y="5855"/>
                </a:lnTo>
                <a:lnTo>
                  <a:pt x="15979" y="6136"/>
                </a:lnTo>
                <a:lnTo>
                  <a:pt x="16081" y="6417"/>
                </a:lnTo>
                <a:lnTo>
                  <a:pt x="16158" y="6699"/>
                </a:lnTo>
                <a:lnTo>
                  <a:pt x="16183" y="7005"/>
                </a:lnTo>
                <a:lnTo>
                  <a:pt x="16158" y="7312"/>
                </a:lnTo>
                <a:lnTo>
                  <a:pt x="16081" y="7619"/>
                </a:lnTo>
                <a:lnTo>
                  <a:pt x="15979" y="7900"/>
                </a:lnTo>
                <a:lnTo>
                  <a:pt x="15851" y="8156"/>
                </a:lnTo>
                <a:lnTo>
                  <a:pt x="15698" y="8411"/>
                </a:lnTo>
                <a:lnTo>
                  <a:pt x="15493" y="8616"/>
                </a:lnTo>
                <a:lnTo>
                  <a:pt x="15263" y="8795"/>
                </a:lnTo>
                <a:lnTo>
                  <a:pt x="15007" y="8974"/>
                </a:lnTo>
                <a:lnTo>
                  <a:pt x="15007" y="5062"/>
                </a:lnTo>
                <a:close/>
                <a:moveTo>
                  <a:pt x="8437" y="10738"/>
                </a:moveTo>
                <a:lnTo>
                  <a:pt x="8974" y="10789"/>
                </a:lnTo>
                <a:lnTo>
                  <a:pt x="9408" y="12272"/>
                </a:lnTo>
                <a:lnTo>
                  <a:pt x="9408" y="12349"/>
                </a:lnTo>
                <a:lnTo>
                  <a:pt x="9408" y="12425"/>
                </a:lnTo>
                <a:lnTo>
                  <a:pt x="9383" y="12502"/>
                </a:lnTo>
                <a:lnTo>
                  <a:pt x="9332" y="12579"/>
                </a:lnTo>
                <a:lnTo>
                  <a:pt x="9281" y="12630"/>
                </a:lnTo>
                <a:lnTo>
                  <a:pt x="9229" y="12681"/>
                </a:lnTo>
                <a:lnTo>
                  <a:pt x="9153" y="12707"/>
                </a:lnTo>
                <a:lnTo>
                  <a:pt x="8360" y="12707"/>
                </a:lnTo>
                <a:lnTo>
                  <a:pt x="7798" y="10738"/>
                </a:lnTo>
                <a:close/>
                <a:moveTo>
                  <a:pt x="14649" y="0"/>
                </a:moveTo>
                <a:lnTo>
                  <a:pt x="14573" y="26"/>
                </a:lnTo>
                <a:lnTo>
                  <a:pt x="14496" y="77"/>
                </a:lnTo>
                <a:lnTo>
                  <a:pt x="14164" y="384"/>
                </a:lnTo>
                <a:lnTo>
                  <a:pt x="13806" y="691"/>
                </a:lnTo>
                <a:lnTo>
                  <a:pt x="13422" y="972"/>
                </a:lnTo>
                <a:lnTo>
                  <a:pt x="13064" y="1202"/>
                </a:lnTo>
                <a:lnTo>
                  <a:pt x="12655" y="1458"/>
                </a:lnTo>
                <a:lnTo>
                  <a:pt x="12272" y="1662"/>
                </a:lnTo>
                <a:lnTo>
                  <a:pt x="11863" y="1867"/>
                </a:lnTo>
                <a:lnTo>
                  <a:pt x="11454" y="2046"/>
                </a:lnTo>
                <a:lnTo>
                  <a:pt x="11019" y="2199"/>
                </a:lnTo>
                <a:lnTo>
                  <a:pt x="10584" y="2327"/>
                </a:lnTo>
                <a:lnTo>
                  <a:pt x="10150" y="2455"/>
                </a:lnTo>
                <a:lnTo>
                  <a:pt x="9715" y="2557"/>
                </a:lnTo>
                <a:lnTo>
                  <a:pt x="9255" y="2634"/>
                </a:lnTo>
                <a:lnTo>
                  <a:pt x="8795" y="2685"/>
                </a:lnTo>
                <a:lnTo>
                  <a:pt x="8335" y="2710"/>
                </a:lnTo>
                <a:lnTo>
                  <a:pt x="7874" y="2736"/>
                </a:lnTo>
                <a:lnTo>
                  <a:pt x="4270" y="2736"/>
                </a:lnTo>
                <a:lnTo>
                  <a:pt x="4167" y="2761"/>
                </a:lnTo>
                <a:lnTo>
                  <a:pt x="4065" y="2813"/>
                </a:lnTo>
                <a:lnTo>
                  <a:pt x="3988" y="2915"/>
                </a:lnTo>
                <a:lnTo>
                  <a:pt x="3963" y="3017"/>
                </a:lnTo>
                <a:lnTo>
                  <a:pt x="3988" y="3145"/>
                </a:lnTo>
                <a:lnTo>
                  <a:pt x="4065" y="3247"/>
                </a:lnTo>
                <a:lnTo>
                  <a:pt x="4167" y="3298"/>
                </a:lnTo>
                <a:lnTo>
                  <a:pt x="4270" y="3324"/>
                </a:lnTo>
                <a:lnTo>
                  <a:pt x="7874" y="3324"/>
                </a:lnTo>
                <a:lnTo>
                  <a:pt x="8539" y="3298"/>
                </a:lnTo>
                <a:lnTo>
                  <a:pt x="9178" y="3247"/>
                </a:lnTo>
                <a:lnTo>
                  <a:pt x="9817" y="3145"/>
                </a:lnTo>
                <a:lnTo>
                  <a:pt x="10431" y="2992"/>
                </a:lnTo>
                <a:lnTo>
                  <a:pt x="11070" y="2813"/>
                </a:lnTo>
                <a:lnTo>
                  <a:pt x="11658" y="2608"/>
                </a:lnTo>
                <a:lnTo>
                  <a:pt x="12246" y="2352"/>
                </a:lnTo>
                <a:lnTo>
                  <a:pt x="12809" y="2046"/>
                </a:lnTo>
                <a:lnTo>
                  <a:pt x="12809" y="3349"/>
                </a:lnTo>
                <a:lnTo>
                  <a:pt x="12834" y="3477"/>
                </a:lnTo>
                <a:lnTo>
                  <a:pt x="12911" y="3580"/>
                </a:lnTo>
                <a:lnTo>
                  <a:pt x="12988" y="3631"/>
                </a:lnTo>
                <a:lnTo>
                  <a:pt x="13115" y="3656"/>
                </a:lnTo>
                <a:lnTo>
                  <a:pt x="13243" y="3631"/>
                </a:lnTo>
                <a:lnTo>
                  <a:pt x="13320" y="3580"/>
                </a:lnTo>
                <a:lnTo>
                  <a:pt x="13397" y="3477"/>
                </a:lnTo>
                <a:lnTo>
                  <a:pt x="13422" y="3349"/>
                </a:lnTo>
                <a:lnTo>
                  <a:pt x="13422" y="1688"/>
                </a:lnTo>
                <a:lnTo>
                  <a:pt x="13908" y="1355"/>
                </a:lnTo>
                <a:lnTo>
                  <a:pt x="14394" y="972"/>
                </a:lnTo>
                <a:lnTo>
                  <a:pt x="14394" y="4602"/>
                </a:lnTo>
                <a:lnTo>
                  <a:pt x="14394" y="9409"/>
                </a:lnTo>
                <a:lnTo>
                  <a:pt x="14394" y="12502"/>
                </a:lnTo>
                <a:lnTo>
                  <a:pt x="13908" y="12119"/>
                </a:lnTo>
                <a:lnTo>
                  <a:pt x="13422" y="11761"/>
                </a:lnTo>
                <a:lnTo>
                  <a:pt x="13422" y="4449"/>
                </a:lnTo>
                <a:lnTo>
                  <a:pt x="13397" y="4321"/>
                </a:lnTo>
                <a:lnTo>
                  <a:pt x="13320" y="4244"/>
                </a:lnTo>
                <a:lnTo>
                  <a:pt x="13243" y="4168"/>
                </a:lnTo>
                <a:lnTo>
                  <a:pt x="13115" y="4142"/>
                </a:lnTo>
                <a:lnTo>
                  <a:pt x="12988" y="4168"/>
                </a:lnTo>
                <a:lnTo>
                  <a:pt x="12911" y="4244"/>
                </a:lnTo>
                <a:lnTo>
                  <a:pt x="12834" y="4321"/>
                </a:lnTo>
                <a:lnTo>
                  <a:pt x="12809" y="4449"/>
                </a:lnTo>
                <a:lnTo>
                  <a:pt x="12809" y="11403"/>
                </a:lnTo>
                <a:lnTo>
                  <a:pt x="12246" y="11121"/>
                </a:lnTo>
                <a:lnTo>
                  <a:pt x="11658" y="10866"/>
                </a:lnTo>
                <a:lnTo>
                  <a:pt x="11070" y="10636"/>
                </a:lnTo>
                <a:lnTo>
                  <a:pt x="10431" y="10457"/>
                </a:lnTo>
                <a:lnTo>
                  <a:pt x="9817" y="10329"/>
                </a:lnTo>
                <a:lnTo>
                  <a:pt x="9178" y="10227"/>
                </a:lnTo>
                <a:lnTo>
                  <a:pt x="8539" y="10150"/>
                </a:lnTo>
                <a:lnTo>
                  <a:pt x="7874" y="10124"/>
                </a:lnTo>
                <a:lnTo>
                  <a:pt x="3733" y="10124"/>
                </a:lnTo>
                <a:lnTo>
                  <a:pt x="3528" y="10099"/>
                </a:lnTo>
                <a:lnTo>
                  <a:pt x="3349" y="10048"/>
                </a:lnTo>
                <a:lnTo>
                  <a:pt x="3145" y="9971"/>
                </a:lnTo>
                <a:lnTo>
                  <a:pt x="2991" y="9894"/>
                </a:lnTo>
                <a:lnTo>
                  <a:pt x="2812" y="9792"/>
                </a:lnTo>
                <a:lnTo>
                  <a:pt x="2659" y="9690"/>
                </a:lnTo>
                <a:lnTo>
                  <a:pt x="2506" y="9536"/>
                </a:lnTo>
                <a:lnTo>
                  <a:pt x="2378" y="9409"/>
                </a:lnTo>
                <a:lnTo>
                  <a:pt x="2276" y="9255"/>
                </a:lnTo>
                <a:lnTo>
                  <a:pt x="2173" y="9076"/>
                </a:lnTo>
                <a:lnTo>
                  <a:pt x="2097" y="8897"/>
                </a:lnTo>
                <a:lnTo>
                  <a:pt x="2020" y="8718"/>
                </a:lnTo>
                <a:lnTo>
                  <a:pt x="1969" y="8539"/>
                </a:lnTo>
                <a:lnTo>
                  <a:pt x="1943" y="8335"/>
                </a:lnTo>
                <a:lnTo>
                  <a:pt x="1918" y="8130"/>
                </a:lnTo>
                <a:lnTo>
                  <a:pt x="1918" y="5344"/>
                </a:lnTo>
                <a:lnTo>
                  <a:pt x="1943" y="5037"/>
                </a:lnTo>
                <a:lnTo>
                  <a:pt x="2020" y="4756"/>
                </a:lnTo>
                <a:lnTo>
                  <a:pt x="2122" y="4474"/>
                </a:lnTo>
                <a:lnTo>
                  <a:pt x="2250" y="4219"/>
                </a:lnTo>
                <a:lnTo>
                  <a:pt x="2429" y="3989"/>
                </a:lnTo>
                <a:lnTo>
                  <a:pt x="2659" y="3784"/>
                </a:lnTo>
                <a:lnTo>
                  <a:pt x="2889" y="3605"/>
                </a:lnTo>
                <a:lnTo>
                  <a:pt x="3145" y="3477"/>
                </a:lnTo>
                <a:lnTo>
                  <a:pt x="3247" y="3426"/>
                </a:lnTo>
                <a:lnTo>
                  <a:pt x="3324" y="3324"/>
                </a:lnTo>
                <a:lnTo>
                  <a:pt x="3349" y="3196"/>
                </a:lnTo>
                <a:lnTo>
                  <a:pt x="3324" y="3094"/>
                </a:lnTo>
                <a:lnTo>
                  <a:pt x="3247" y="2992"/>
                </a:lnTo>
                <a:lnTo>
                  <a:pt x="3145" y="2940"/>
                </a:lnTo>
                <a:lnTo>
                  <a:pt x="3043" y="2915"/>
                </a:lnTo>
                <a:lnTo>
                  <a:pt x="2915" y="2940"/>
                </a:lnTo>
                <a:lnTo>
                  <a:pt x="2582" y="3119"/>
                </a:lnTo>
                <a:lnTo>
                  <a:pt x="2276" y="3324"/>
                </a:lnTo>
                <a:lnTo>
                  <a:pt x="1994" y="3580"/>
                </a:lnTo>
                <a:lnTo>
                  <a:pt x="1764" y="3886"/>
                </a:lnTo>
                <a:lnTo>
                  <a:pt x="1585" y="4219"/>
                </a:lnTo>
                <a:lnTo>
                  <a:pt x="1457" y="4551"/>
                </a:lnTo>
                <a:lnTo>
                  <a:pt x="1355" y="4935"/>
                </a:lnTo>
                <a:lnTo>
                  <a:pt x="1330" y="5318"/>
                </a:lnTo>
                <a:lnTo>
                  <a:pt x="921" y="5318"/>
                </a:lnTo>
                <a:lnTo>
                  <a:pt x="716" y="5344"/>
                </a:lnTo>
                <a:lnTo>
                  <a:pt x="563" y="5395"/>
                </a:lnTo>
                <a:lnTo>
                  <a:pt x="409" y="5471"/>
                </a:lnTo>
                <a:lnTo>
                  <a:pt x="281" y="5574"/>
                </a:lnTo>
                <a:lnTo>
                  <a:pt x="154" y="5702"/>
                </a:lnTo>
                <a:lnTo>
                  <a:pt x="77" y="5855"/>
                </a:lnTo>
                <a:lnTo>
                  <a:pt x="26" y="6034"/>
                </a:lnTo>
                <a:lnTo>
                  <a:pt x="0" y="6213"/>
                </a:lnTo>
                <a:lnTo>
                  <a:pt x="0" y="7517"/>
                </a:lnTo>
                <a:lnTo>
                  <a:pt x="26" y="7696"/>
                </a:lnTo>
                <a:lnTo>
                  <a:pt x="77" y="7875"/>
                </a:lnTo>
                <a:lnTo>
                  <a:pt x="154" y="8028"/>
                </a:lnTo>
                <a:lnTo>
                  <a:pt x="281" y="8156"/>
                </a:lnTo>
                <a:lnTo>
                  <a:pt x="409" y="8284"/>
                </a:lnTo>
                <a:lnTo>
                  <a:pt x="563" y="8360"/>
                </a:lnTo>
                <a:lnTo>
                  <a:pt x="716" y="8411"/>
                </a:lnTo>
                <a:lnTo>
                  <a:pt x="921" y="8437"/>
                </a:lnTo>
                <a:lnTo>
                  <a:pt x="1355" y="8437"/>
                </a:lnTo>
                <a:lnTo>
                  <a:pt x="1381" y="8667"/>
                </a:lnTo>
                <a:lnTo>
                  <a:pt x="1457" y="8897"/>
                </a:lnTo>
                <a:lnTo>
                  <a:pt x="1534" y="9127"/>
                </a:lnTo>
                <a:lnTo>
                  <a:pt x="1636" y="9332"/>
                </a:lnTo>
                <a:lnTo>
                  <a:pt x="1739" y="9536"/>
                </a:lnTo>
                <a:lnTo>
                  <a:pt x="1892" y="9715"/>
                </a:lnTo>
                <a:lnTo>
                  <a:pt x="2020" y="9894"/>
                </a:lnTo>
                <a:lnTo>
                  <a:pt x="2199" y="10073"/>
                </a:lnTo>
                <a:lnTo>
                  <a:pt x="2378" y="10227"/>
                </a:lnTo>
                <a:lnTo>
                  <a:pt x="2582" y="10354"/>
                </a:lnTo>
                <a:lnTo>
                  <a:pt x="2787" y="10457"/>
                </a:lnTo>
                <a:lnTo>
                  <a:pt x="2991" y="10559"/>
                </a:lnTo>
                <a:lnTo>
                  <a:pt x="3221" y="10636"/>
                </a:lnTo>
                <a:lnTo>
                  <a:pt x="3452" y="10687"/>
                </a:lnTo>
                <a:lnTo>
                  <a:pt x="3682" y="10712"/>
                </a:lnTo>
                <a:lnTo>
                  <a:pt x="3937" y="10738"/>
                </a:lnTo>
                <a:lnTo>
                  <a:pt x="7159" y="10738"/>
                </a:lnTo>
                <a:lnTo>
                  <a:pt x="8411" y="15007"/>
                </a:lnTo>
                <a:lnTo>
                  <a:pt x="8437" y="15084"/>
                </a:lnTo>
                <a:lnTo>
                  <a:pt x="8437" y="15161"/>
                </a:lnTo>
                <a:lnTo>
                  <a:pt x="8411" y="15238"/>
                </a:lnTo>
                <a:lnTo>
                  <a:pt x="8360" y="15314"/>
                </a:lnTo>
                <a:lnTo>
                  <a:pt x="8309" y="15365"/>
                </a:lnTo>
                <a:lnTo>
                  <a:pt x="8232" y="15417"/>
                </a:lnTo>
                <a:lnTo>
                  <a:pt x="8181" y="15442"/>
                </a:lnTo>
                <a:lnTo>
                  <a:pt x="6341" y="15442"/>
                </a:lnTo>
                <a:lnTo>
                  <a:pt x="6238" y="15417"/>
                </a:lnTo>
                <a:lnTo>
                  <a:pt x="6136" y="15391"/>
                </a:lnTo>
                <a:lnTo>
                  <a:pt x="6059" y="15314"/>
                </a:lnTo>
                <a:lnTo>
                  <a:pt x="6008" y="15212"/>
                </a:lnTo>
                <a:lnTo>
                  <a:pt x="4909" y="11377"/>
                </a:lnTo>
                <a:lnTo>
                  <a:pt x="4832" y="11275"/>
                </a:lnTo>
                <a:lnTo>
                  <a:pt x="4755" y="11198"/>
                </a:lnTo>
                <a:lnTo>
                  <a:pt x="4653" y="11147"/>
                </a:lnTo>
                <a:lnTo>
                  <a:pt x="4525" y="11173"/>
                </a:lnTo>
                <a:lnTo>
                  <a:pt x="4423" y="11224"/>
                </a:lnTo>
                <a:lnTo>
                  <a:pt x="4346" y="11300"/>
                </a:lnTo>
                <a:lnTo>
                  <a:pt x="4321" y="11428"/>
                </a:lnTo>
                <a:lnTo>
                  <a:pt x="4321" y="11531"/>
                </a:lnTo>
                <a:lnTo>
                  <a:pt x="5446" y="15365"/>
                </a:lnTo>
                <a:lnTo>
                  <a:pt x="5497" y="15519"/>
                </a:lnTo>
                <a:lnTo>
                  <a:pt x="5574" y="15647"/>
                </a:lnTo>
                <a:lnTo>
                  <a:pt x="5676" y="15749"/>
                </a:lnTo>
                <a:lnTo>
                  <a:pt x="5778" y="15851"/>
                </a:lnTo>
                <a:lnTo>
                  <a:pt x="5906" y="15928"/>
                </a:lnTo>
                <a:lnTo>
                  <a:pt x="6034" y="16005"/>
                </a:lnTo>
                <a:lnTo>
                  <a:pt x="6187" y="16030"/>
                </a:lnTo>
                <a:lnTo>
                  <a:pt x="6341" y="16056"/>
                </a:lnTo>
                <a:lnTo>
                  <a:pt x="8105" y="16056"/>
                </a:lnTo>
                <a:lnTo>
                  <a:pt x="8309" y="16030"/>
                </a:lnTo>
                <a:lnTo>
                  <a:pt x="8514" y="15953"/>
                </a:lnTo>
                <a:lnTo>
                  <a:pt x="8693" y="15826"/>
                </a:lnTo>
                <a:lnTo>
                  <a:pt x="8846" y="15672"/>
                </a:lnTo>
                <a:lnTo>
                  <a:pt x="8948" y="15468"/>
                </a:lnTo>
                <a:lnTo>
                  <a:pt x="9025" y="15263"/>
                </a:lnTo>
                <a:lnTo>
                  <a:pt x="9025" y="15059"/>
                </a:lnTo>
                <a:lnTo>
                  <a:pt x="8999" y="14854"/>
                </a:lnTo>
                <a:lnTo>
                  <a:pt x="8539" y="13295"/>
                </a:lnTo>
                <a:lnTo>
                  <a:pt x="9076" y="13295"/>
                </a:lnTo>
                <a:lnTo>
                  <a:pt x="9281" y="13269"/>
                </a:lnTo>
                <a:lnTo>
                  <a:pt x="9485" y="13218"/>
                </a:lnTo>
                <a:lnTo>
                  <a:pt x="9664" y="13090"/>
                </a:lnTo>
                <a:lnTo>
                  <a:pt x="9817" y="12937"/>
                </a:lnTo>
                <a:lnTo>
                  <a:pt x="9920" y="12732"/>
                </a:lnTo>
                <a:lnTo>
                  <a:pt x="9996" y="12528"/>
                </a:lnTo>
                <a:lnTo>
                  <a:pt x="9996" y="12323"/>
                </a:lnTo>
                <a:lnTo>
                  <a:pt x="9971" y="12119"/>
                </a:lnTo>
                <a:lnTo>
                  <a:pt x="9613" y="10891"/>
                </a:lnTo>
                <a:lnTo>
                  <a:pt x="10303" y="11045"/>
                </a:lnTo>
                <a:lnTo>
                  <a:pt x="10942" y="11224"/>
                </a:lnTo>
                <a:lnTo>
                  <a:pt x="11607" y="11479"/>
                </a:lnTo>
                <a:lnTo>
                  <a:pt x="12221" y="11761"/>
                </a:lnTo>
                <a:lnTo>
                  <a:pt x="12834" y="12119"/>
                </a:lnTo>
                <a:lnTo>
                  <a:pt x="13422" y="12476"/>
                </a:lnTo>
                <a:lnTo>
                  <a:pt x="13959" y="12911"/>
                </a:lnTo>
                <a:lnTo>
                  <a:pt x="14496" y="13371"/>
                </a:lnTo>
                <a:lnTo>
                  <a:pt x="14598" y="13448"/>
                </a:lnTo>
                <a:lnTo>
                  <a:pt x="14828" y="13448"/>
                </a:lnTo>
                <a:lnTo>
                  <a:pt x="14905" y="13397"/>
                </a:lnTo>
                <a:lnTo>
                  <a:pt x="14956" y="13320"/>
                </a:lnTo>
                <a:lnTo>
                  <a:pt x="14982" y="13243"/>
                </a:lnTo>
                <a:lnTo>
                  <a:pt x="15007" y="13167"/>
                </a:lnTo>
                <a:lnTo>
                  <a:pt x="15007" y="9613"/>
                </a:lnTo>
                <a:lnTo>
                  <a:pt x="15186" y="9536"/>
                </a:lnTo>
                <a:lnTo>
                  <a:pt x="15391" y="9434"/>
                </a:lnTo>
                <a:lnTo>
                  <a:pt x="15570" y="9332"/>
                </a:lnTo>
                <a:lnTo>
                  <a:pt x="15723" y="9204"/>
                </a:lnTo>
                <a:lnTo>
                  <a:pt x="15877" y="9051"/>
                </a:lnTo>
                <a:lnTo>
                  <a:pt x="16030" y="8923"/>
                </a:lnTo>
                <a:lnTo>
                  <a:pt x="16286" y="8590"/>
                </a:lnTo>
                <a:lnTo>
                  <a:pt x="16490" y="8233"/>
                </a:lnTo>
                <a:lnTo>
                  <a:pt x="16567" y="8054"/>
                </a:lnTo>
                <a:lnTo>
                  <a:pt x="16644" y="7849"/>
                </a:lnTo>
                <a:lnTo>
                  <a:pt x="16695" y="7645"/>
                </a:lnTo>
                <a:lnTo>
                  <a:pt x="16746" y="7440"/>
                </a:lnTo>
                <a:lnTo>
                  <a:pt x="16771" y="7235"/>
                </a:lnTo>
                <a:lnTo>
                  <a:pt x="16771" y="7005"/>
                </a:lnTo>
                <a:lnTo>
                  <a:pt x="16771" y="6801"/>
                </a:lnTo>
                <a:lnTo>
                  <a:pt x="16746" y="6571"/>
                </a:lnTo>
                <a:lnTo>
                  <a:pt x="16695" y="6366"/>
                </a:lnTo>
                <a:lnTo>
                  <a:pt x="16644" y="6162"/>
                </a:lnTo>
                <a:lnTo>
                  <a:pt x="16567" y="5983"/>
                </a:lnTo>
                <a:lnTo>
                  <a:pt x="16490" y="5778"/>
                </a:lnTo>
                <a:lnTo>
                  <a:pt x="16286" y="5420"/>
                </a:lnTo>
                <a:lnTo>
                  <a:pt x="16030" y="5113"/>
                </a:lnTo>
                <a:lnTo>
                  <a:pt x="15877" y="4960"/>
                </a:lnTo>
                <a:lnTo>
                  <a:pt x="15723" y="4832"/>
                </a:lnTo>
                <a:lnTo>
                  <a:pt x="15570" y="4704"/>
                </a:lnTo>
                <a:lnTo>
                  <a:pt x="15391" y="4577"/>
                </a:lnTo>
                <a:lnTo>
                  <a:pt x="15186" y="4474"/>
                </a:lnTo>
                <a:lnTo>
                  <a:pt x="15007" y="4398"/>
                </a:lnTo>
                <a:lnTo>
                  <a:pt x="15007" y="307"/>
                </a:lnTo>
                <a:lnTo>
                  <a:pt x="14982" y="205"/>
                </a:lnTo>
                <a:lnTo>
                  <a:pt x="14956" y="128"/>
                </a:lnTo>
                <a:lnTo>
                  <a:pt x="14905" y="77"/>
                </a:lnTo>
                <a:lnTo>
                  <a:pt x="14828" y="26"/>
                </a:lnTo>
                <a:lnTo>
                  <a:pt x="1472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4" name="Google Shape;994;g23f564b1645_3_809"/>
          <p:cNvGrpSpPr/>
          <p:nvPr/>
        </p:nvGrpSpPr>
        <p:grpSpPr>
          <a:xfrm>
            <a:off x="4416048" y="1614252"/>
            <a:ext cx="320219" cy="262499"/>
            <a:chOff x="6215425" y="3358250"/>
            <a:chExt cx="419300" cy="343900"/>
          </a:xfrm>
        </p:grpSpPr>
        <p:sp>
          <p:nvSpPr>
            <p:cNvPr id="995" name="Google Shape;995;g23f564b1645_3_809"/>
            <p:cNvSpPr/>
            <p:nvPr/>
          </p:nvSpPr>
          <p:spPr>
            <a:xfrm>
              <a:off x="6302350" y="3358250"/>
              <a:ext cx="245450" cy="295325"/>
            </a:xfrm>
            <a:custGeom>
              <a:rect b="b" l="l" r="r" t="t"/>
              <a:pathLst>
                <a:path extrusionOk="0" h="11813" w="9818">
                  <a:moveTo>
                    <a:pt x="4704" y="1"/>
                  </a:moveTo>
                  <a:lnTo>
                    <a:pt x="4372" y="26"/>
                  </a:lnTo>
                  <a:lnTo>
                    <a:pt x="4040" y="77"/>
                  </a:lnTo>
                  <a:lnTo>
                    <a:pt x="3707" y="129"/>
                  </a:lnTo>
                  <a:lnTo>
                    <a:pt x="3400" y="231"/>
                  </a:lnTo>
                  <a:lnTo>
                    <a:pt x="3068" y="333"/>
                  </a:lnTo>
                  <a:lnTo>
                    <a:pt x="2761" y="461"/>
                  </a:lnTo>
                  <a:lnTo>
                    <a:pt x="2480" y="614"/>
                  </a:lnTo>
                  <a:lnTo>
                    <a:pt x="2199" y="768"/>
                  </a:lnTo>
                  <a:lnTo>
                    <a:pt x="1943" y="947"/>
                  </a:lnTo>
                  <a:lnTo>
                    <a:pt x="1713" y="1151"/>
                  </a:lnTo>
                  <a:lnTo>
                    <a:pt x="1483" y="1356"/>
                  </a:lnTo>
                  <a:lnTo>
                    <a:pt x="1253" y="1586"/>
                  </a:lnTo>
                  <a:lnTo>
                    <a:pt x="1048" y="1842"/>
                  </a:lnTo>
                  <a:lnTo>
                    <a:pt x="869" y="2097"/>
                  </a:lnTo>
                  <a:lnTo>
                    <a:pt x="716" y="2378"/>
                  </a:lnTo>
                  <a:lnTo>
                    <a:pt x="563" y="2660"/>
                  </a:lnTo>
                  <a:lnTo>
                    <a:pt x="409" y="2966"/>
                  </a:lnTo>
                  <a:lnTo>
                    <a:pt x="307" y="3273"/>
                  </a:lnTo>
                  <a:lnTo>
                    <a:pt x="205" y="3606"/>
                  </a:lnTo>
                  <a:lnTo>
                    <a:pt x="128" y="3938"/>
                  </a:lnTo>
                  <a:lnTo>
                    <a:pt x="77" y="4270"/>
                  </a:lnTo>
                  <a:lnTo>
                    <a:pt x="26" y="4603"/>
                  </a:lnTo>
                  <a:lnTo>
                    <a:pt x="0" y="4935"/>
                  </a:lnTo>
                  <a:lnTo>
                    <a:pt x="0" y="5267"/>
                  </a:lnTo>
                  <a:lnTo>
                    <a:pt x="26" y="5830"/>
                  </a:lnTo>
                  <a:lnTo>
                    <a:pt x="77" y="6367"/>
                  </a:lnTo>
                  <a:lnTo>
                    <a:pt x="205" y="6904"/>
                  </a:lnTo>
                  <a:lnTo>
                    <a:pt x="358" y="7440"/>
                  </a:lnTo>
                  <a:lnTo>
                    <a:pt x="537" y="7952"/>
                  </a:lnTo>
                  <a:lnTo>
                    <a:pt x="767" y="8438"/>
                  </a:lnTo>
                  <a:lnTo>
                    <a:pt x="1048" y="8923"/>
                  </a:lnTo>
                  <a:lnTo>
                    <a:pt x="1355" y="9358"/>
                  </a:lnTo>
                  <a:lnTo>
                    <a:pt x="1713" y="9792"/>
                  </a:lnTo>
                  <a:lnTo>
                    <a:pt x="2071" y="10176"/>
                  </a:lnTo>
                  <a:lnTo>
                    <a:pt x="2480" y="10534"/>
                  </a:lnTo>
                  <a:lnTo>
                    <a:pt x="2915" y="10866"/>
                  </a:lnTo>
                  <a:lnTo>
                    <a:pt x="3349" y="11147"/>
                  </a:lnTo>
                  <a:lnTo>
                    <a:pt x="3835" y="11403"/>
                  </a:lnTo>
                  <a:lnTo>
                    <a:pt x="4321" y="11608"/>
                  </a:lnTo>
                  <a:lnTo>
                    <a:pt x="4832" y="11787"/>
                  </a:lnTo>
                  <a:lnTo>
                    <a:pt x="4909" y="11812"/>
                  </a:lnTo>
                  <a:lnTo>
                    <a:pt x="4986" y="11787"/>
                  </a:lnTo>
                  <a:lnTo>
                    <a:pt x="5497" y="11608"/>
                  </a:lnTo>
                  <a:lnTo>
                    <a:pt x="5983" y="11403"/>
                  </a:lnTo>
                  <a:lnTo>
                    <a:pt x="6468" y="11147"/>
                  </a:lnTo>
                  <a:lnTo>
                    <a:pt x="6903" y="10866"/>
                  </a:lnTo>
                  <a:lnTo>
                    <a:pt x="7338" y="10534"/>
                  </a:lnTo>
                  <a:lnTo>
                    <a:pt x="7747" y="10176"/>
                  </a:lnTo>
                  <a:lnTo>
                    <a:pt x="8105" y="9792"/>
                  </a:lnTo>
                  <a:lnTo>
                    <a:pt x="8463" y="9358"/>
                  </a:lnTo>
                  <a:lnTo>
                    <a:pt x="8769" y="8923"/>
                  </a:lnTo>
                  <a:lnTo>
                    <a:pt x="9051" y="8438"/>
                  </a:lnTo>
                  <a:lnTo>
                    <a:pt x="9281" y="7952"/>
                  </a:lnTo>
                  <a:lnTo>
                    <a:pt x="9485" y="7440"/>
                  </a:lnTo>
                  <a:lnTo>
                    <a:pt x="9639" y="6904"/>
                  </a:lnTo>
                  <a:lnTo>
                    <a:pt x="9741" y="6367"/>
                  </a:lnTo>
                  <a:lnTo>
                    <a:pt x="9792" y="5830"/>
                  </a:lnTo>
                  <a:lnTo>
                    <a:pt x="9818" y="5267"/>
                  </a:lnTo>
                  <a:lnTo>
                    <a:pt x="9818" y="4935"/>
                  </a:lnTo>
                  <a:lnTo>
                    <a:pt x="9792" y="4603"/>
                  </a:lnTo>
                  <a:lnTo>
                    <a:pt x="9741" y="4270"/>
                  </a:lnTo>
                  <a:lnTo>
                    <a:pt x="9690" y="3938"/>
                  </a:lnTo>
                  <a:lnTo>
                    <a:pt x="9562" y="3452"/>
                  </a:lnTo>
                  <a:lnTo>
                    <a:pt x="9408" y="2992"/>
                  </a:lnTo>
                  <a:lnTo>
                    <a:pt x="9204" y="2557"/>
                  </a:lnTo>
                  <a:lnTo>
                    <a:pt x="8974" y="2148"/>
                  </a:lnTo>
                  <a:lnTo>
                    <a:pt x="8897" y="2072"/>
                  </a:lnTo>
                  <a:lnTo>
                    <a:pt x="8795" y="2020"/>
                  </a:lnTo>
                  <a:lnTo>
                    <a:pt x="8693" y="2020"/>
                  </a:lnTo>
                  <a:lnTo>
                    <a:pt x="8590" y="2072"/>
                  </a:lnTo>
                  <a:lnTo>
                    <a:pt x="8514" y="2148"/>
                  </a:lnTo>
                  <a:lnTo>
                    <a:pt x="8463" y="2251"/>
                  </a:lnTo>
                  <a:lnTo>
                    <a:pt x="8463" y="2353"/>
                  </a:lnTo>
                  <a:lnTo>
                    <a:pt x="8514" y="2455"/>
                  </a:lnTo>
                  <a:lnTo>
                    <a:pt x="8718" y="2813"/>
                  </a:lnTo>
                  <a:lnTo>
                    <a:pt x="8897" y="3197"/>
                  </a:lnTo>
                  <a:lnTo>
                    <a:pt x="9025" y="3606"/>
                  </a:lnTo>
                  <a:lnTo>
                    <a:pt x="9153" y="4040"/>
                  </a:lnTo>
                  <a:lnTo>
                    <a:pt x="9204" y="4347"/>
                  </a:lnTo>
                  <a:lnTo>
                    <a:pt x="9230" y="4654"/>
                  </a:lnTo>
                  <a:lnTo>
                    <a:pt x="9255" y="5267"/>
                  </a:lnTo>
                  <a:lnTo>
                    <a:pt x="9255" y="5779"/>
                  </a:lnTo>
                  <a:lnTo>
                    <a:pt x="9178" y="6290"/>
                  </a:lnTo>
                  <a:lnTo>
                    <a:pt x="9076" y="6776"/>
                  </a:lnTo>
                  <a:lnTo>
                    <a:pt x="8948" y="7261"/>
                  </a:lnTo>
                  <a:lnTo>
                    <a:pt x="8769" y="7722"/>
                  </a:lnTo>
                  <a:lnTo>
                    <a:pt x="8565" y="8182"/>
                  </a:lnTo>
                  <a:lnTo>
                    <a:pt x="8309" y="8616"/>
                  </a:lnTo>
                  <a:lnTo>
                    <a:pt x="8002" y="9026"/>
                  </a:lnTo>
                  <a:lnTo>
                    <a:pt x="7696" y="9409"/>
                  </a:lnTo>
                  <a:lnTo>
                    <a:pt x="7363" y="9767"/>
                  </a:lnTo>
                  <a:lnTo>
                    <a:pt x="7005" y="10074"/>
                  </a:lnTo>
                  <a:lnTo>
                    <a:pt x="6622" y="10381"/>
                  </a:lnTo>
                  <a:lnTo>
                    <a:pt x="6213" y="10636"/>
                  </a:lnTo>
                  <a:lnTo>
                    <a:pt x="5804" y="10866"/>
                  </a:lnTo>
                  <a:lnTo>
                    <a:pt x="5369" y="11071"/>
                  </a:lnTo>
                  <a:lnTo>
                    <a:pt x="4909" y="11224"/>
                  </a:lnTo>
                  <a:lnTo>
                    <a:pt x="4449" y="11071"/>
                  </a:lnTo>
                  <a:lnTo>
                    <a:pt x="4014" y="10866"/>
                  </a:lnTo>
                  <a:lnTo>
                    <a:pt x="3605" y="10636"/>
                  </a:lnTo>
                  <a:lnTo>
                    <a:pt x="3196" y="10381"/>
                  </a:lnTo>
                  <a:lnTo>
                    <a:pt x="2812" y="10074"/>
                  </a:lnTo>
                  <a:lnTo>
                    <a:pt x="2455" y="9767"/>
                  </a:lnTo>
                  <a:lnTo>
                    <a:pt x="2122" y="9409"/>
                  </a:lnTo>
                  <a:lnTo>
                    <a:pt x="1815" y="9026"/>
                  </a:lnTo>
                  <a:lnTo>
                    <a:pt x="1534" y="8616"/>
                  </a:lnTo>
                  <a:lnTo>
                    <a:pt x="1279" y="8182"/>
                  </a:lnTo>
                  <a:lnTo>
                    <a:pt x="1048" y="7722"/>
                  </a:lnTo>
                  <a:lnTo>
                    <a:pt x="869" y="7261"/>
                  </a:lnTo>
                  <a:lnTo>
                    <a:pt x="742" y="6776"/>
                  </a:lnTo>
                  <a:lnTo>
                    <a:pt x="639" y="6290"/>
                  </a:lnTo>
                  <a:lnTo>
                    <a:pt x="588" y="5779"/>
                  </a:lnTo>
                  <a:lnTo>
                    <a:pt x="563" y="5267"/>
                  </a:lnTo>
                  <a:lnTo>
                    <a:pt x="588" y="4654"/>
                  </a:lnTo>
                  <a:lnTo>
                    <a:pt x="614" y="4347"/>
                  </a:lnTo>
                  <a:lnTo>
                    <a:pt x="690" y="4040"/>
                  </a:lnTo>
                  <a:lnTo>
                    <a:pt x="742" y="3733"/>
                  </a:lnTo>
                  <a:lnTo>
                    <a:pt x="844" y="3452"/>
                  </a:lnTo>
                  <a:lnTo>
                    <a:pt x="946" y="3171"/>
                  </a:lnTo>
                  <a:lnTo>
                    <a:pt x="1048" y="2915"/>
                  </a:lnTo>
                  <a:lnTo>
                    <a:pt x="1176" y="2660"/>
                  </a:lnTo>
                  <a:lnTo>
                    <a:pt x="1330" y="2430"/>
                  </a:lnTo>
                  <a:lnTo>
                    <a:pt x="1509" y="2199"/>
                  </a:lnTo>
                  <a:lnTo>
                    <a:pt x="1662" y="1969"/>
                  </a:lnTo>
                  <a:lnTo>
                    <a:pt x="1867" y="1765"/>
                  </a:lnTo>
                  <a:lnTo>
                    <a:pt x="2071" y="1586"/>
                  </a:lnTo>
                  <a:lnTo>
                    <a:pt x="2276" y="1407"/>
                  </a:lnTo>
                  <a:lnTo>
                    <a:pt x="2506" y="1254"/>
                  </a:lnTo>
                  <a:lnTo>
                    <a:pt x="2761" y="1100"/>
                  </a:lnTo>
                  <a:lnTo>
                    <a:pt x="3017" y="972"/>
                  </a:lnTo>
                  <a:lnTo>
                    <a:pt x="3273" y="844"/>
                  </a:lnTo>
                  <a:lnTo>
                    <a:pt x="3554" y="768"/>
                  </a:lnTo>
                  <a:lnTo>
                    <a:pt x="3835" y="691"/>
                  </a:lnTo>
                  <a:lnTo>
                    <a:pt x="4142" y="614"/>
                  </a:lnTo>
                  <a:lnTo>
                    <a:pt x="4423" y="589"/>
                  </a:lnTo>
                  <a:lnTo>
                    <a:pt x="4730" y="563"/>
                  </a:lnTo>
                  <a:lnTo>
                    <a:pt x="5318" y="563"/>
                  </a:lnTo>
                  <a:lnTo>
                    <a:pt x="5599" y="614"/>
                  </a:lnTo>
                  <a:lnTo>
                    <a:pt x="5906" y="666"/>
                  </a:lnTo>
                  <a:lnTo>
                    <a:pt x="6187" y="742"/>
                  </a:lnTo>
                  <a:lnTo>
                    <a:pt x="6443" y="819"/>
                  </a:lnTo>
                  <a:lnTo>
                    <a:pt x="6724" y="947"/>
                  </a:lnTo>
                  <a:lnTo>
                    <a:pt x="6980" y="1049"/>
                  </a:lnTo>
                  <a:lnTo>
                    <a:pt x="7235" y="1202"/>
                  </a:lnTo>
                  <a:lnTo>
                    <a:pt x="7465" y="1356"/>
                  </a:lnTo>
                  <a:lnTo>
                    <a:pt x="7696" y="1535"/>
                  </a:lnTo>
                  <a:lnTo>
                    <a:pt x="7926" y="1739"/>
                  </a:lnTo>
                  <a:lnTo>
                    <a:pt x="8002" y="1790"/>
                  </a:lnTo>
                  <a:lnTo>
                    <a:pt x="8130" y="1816"/>
                  </a:lnTo>
                  <a:lnTo>
                    <a:pt x="8232" y="1790"/>
                  </a:lnTo>
                  <a:lnTo>
                    <a:pt x="8309" y="1714"/>
                  </a:lnTo>
                  <a:lnTo>
                    <a:pt x="8386" y="1637"/>
                  </a:lnTo>
                  <a:lnTo>
                    <a:pt x="8386" y="1535"/>
                  </a:lnTo>
                  <a:lnTo>
                    <a:pt x="8360" y="1432"/>
                  </a:lnTo>
                  <a:lnTo>
                    <a:pt x="8309" y="1330"/>
                  </a:lnTo>
                  <a:lnTo>
                    <a:pt x="8053" y="1100"/>
                  </a:lnTo>
                  <a:lnTo>
                    <a:pt x="7798" y="921"/>
                  </a:lnTo>
                  <a:lnTo>
                    <a:pt x="7542" y="742"/>
                  </a:lnTo>
                  <a:lnTo>
                    <a:pt x="7261" y="563"/>
                  </a:lnTo>
                  <a:lnTo>
                    <a:pt x="6954" y="435"/>
                  </a:lnTo>
                  <a:lnTo>
                    <a:pt x="6647" y="308"/>
                  </a:lnTo>
                  <a:lnTo>
                    <a:pt x="6341" y="205"/>
                  </a:lnTo>
                  <a:lnTo>
                    <a:pt x="6034" y="129"/>
                  </a:lnTo>
                  <a:lnTo>
                    <a:pt x="5701" y="52"/>
                  </a:lnTo>
                  <a:lnTo>
                    <a:pt x="5369" y="26"/>
                  </a:lnTo>
                  <a:lnTo>
                    <a:pt x="503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g23f564b1645_3_809"/>
            <p:cNvSpPr/>
            <p:nvPr/>
          </p:nvSpPr>
          <p:spPr>
            <a:xfrm>
              <a:off x="6357300" y="3408100"/>
              <a:ext cx="135525" cy="136175"/>
            </a:xfrm>
            <a:custGeom>
              <a:rect b="b" l="l" r="r" t="t"/>
              <a:pathLst>
                <a:path extrusionOk="0" h="5447" w="5421">
                  <a:moveTo>
                    <a:pt x="2711" y="1"/>
                  </a:moveTo>
                  <a:lnTo>
                    <a:pt x="2430" y="26"/>
                  </a:lnTo>
                  <a:lnTo>
                    <a:pt x="2174" y="78"/>
                  </a:lnTo>
                  <a:lnTo>
                    <a:pt x="1918" y="129"/>
                  </a:lnTo>
                  <a:lnTo>
                    <a:pt x="1663" y="231"/>
                  </a:lnTo>
                  <a:lnTo>
                    <a:pt x="1407" y="333"/>
                  </a:lnTo>
                  <a:lnTo>
                    <a:pt x="1202" y="487"/>
                  </a:lnTo>
                  <a:lnTo>
                    <a:pt x="998" y="640"/>
                  </a:lnTo>
                  <a:lnTo>
                    <a:pt x="793" y="819"/>
                  </a:lnTo>
                  <a:lnTo>
                    <a:pt x="614" y="998"/>
                  </a:lnTo>
                  <a:lnTo>
                    <a:pt x="461" y="1203"/>
                  </a:lnTo>
                  <a:lnTo>
                    <a:pt x="333" y="1433"/>
                  </a:lnTo>
                  <a:lnTo>
                    <a:pt x="205" y="1663"/>
                  </a:lnTo>
                  <a:lnTo>
                    <a:pt x="129" y="1918"/>
                  </a:lnTo>
                  <a:lnTo>
                    <a:pt x="52" y="2174"/>
                  </a:lnTo>
                  <a:lnTo>
                    <a:pt x="1" y="2455"/>
                  </a:lnTo>
                  <a:lnTo>
                    <a:pt x="1" y="2736"/>
                  </a:lnTo>
                  <a:lnTo>
                    <a:pt x="26" y="3120"/>
                  </a:lnTo>
                  <a:lnTo>
                    <a:pt x="103" y="3529"/>
                  </a:lnTo>
                  <a:lnTo>
                    <a:pt x="257" y="3887"/>
                  </a:lnTo>
                  <a:lnTo>
                    <a:pt x="461" y="4245"/>
                  </a:lnTo>
                  <a:lnTo>
                    <a:pt x="538" y="4322"/>
                  </a:lnTo>
                  <a:lnTo>
                    <a:pt x="640" y="4373"/>
                  </a:lnTo>
                  <a:lnTo>
                    <a:pt x="742" y="4373"/>
                  </a:lnTo>
                  <a:lnTo>
                    <a:pt x="845" y="4322"/>
                  </a:lnTo>
                  <a:lnTo>
                    <a:pt x="921" y="4245"/>
                  </a:lnTo>
                  <a:lnTo>
                    <a:pt x="972" y="4143"/>
                  </a:lnTo>
                  <a:lnTo>
                    <a:pt x="972" y="4040"/>
                  </a:lnTo>
                  <a:lnTo>
                    <a:pt x="921" y="3938"/>
                  </a:lnTo>
                  <a:lnTo>
                    <a:pt x="768" y="3657"/>
                  </a:lnTo>
                  <a:lnTo>
                    <a:pt x="640" y="3350"/>
                  </a:lnTo>
                  <a:lnTo>
                    <a:pt x="589" y="3043"/>
                  </a:lnTo>
                  <a:lnTo>
                    <a:pt x="563" y="2736"/>
                  </a:lnTo>
                  <a:lnTo>
                    <a:pt x="563" y="2506"/>
                  </a:lnTo>
                  <a:lnTo>
                    <a:pt x="589" y="2302"/>
                  </a:lnTo>
                  <a:lnTo>
                    <a:pt x="640" y="2097"/>
                  </a:lnTo>
                  <a:lnTo>
                    <a:pt x="717" y="1893"/>
                  </a:lnTo>
                  <a:lnTo>
                    <a:pt x="819" y="1688"/>
                  </a:lnTo>
                  <a:lnTo>
                    <a:pt x="921" y="1509"/>
                  </a:lnTo>
                  <a:lnTo>
                    <a:pt x="1049" y="1356"/>
                  </a:lnTo>
                  <a:lnTo>
                    <a:pt x="1177" y="1203"/>
                  </a:lnTo>
                  <a:lnTo>
                    <a:pt x="1330" y="1075"/>
                  </a:lnTo>
                  <a:lnTo>
                    <a:pt x="1509" y="947"/>
                  </a:lnTo>
                  <a:lnTo>
                    <a:pt x="1688" y="819"/>
                  </a:lnTo>
                  <a:lnTo>
                    <a:pt x="1867" y="742"/>
                  </a:lnTo>
                  <a:lnTo>
                    <a:pt x="2072" y="666"/>
                  </a:lnTo>
                  <a:lnTo>
                    <a:pt x="2276" y="615"/>
                  </a:lnTo>
                  <a:lnTo>
                    <a:pt x="2481" y="589"/>
                  </a:lnTo>
                  <a:lnTo>
                    <a:pt x="2711" y="563"/>
                  </a:lnTo>
                  <a:lnTo>
                    <a:pt x="2941" y="589"/>
                  </a:lnTo>
                  <a:lnTo>
                    <a:pt x="3145" y="615"/>
                  </a:lnTo>
                  <a:lnTo>
                    <a:pt x="3350" y="666"/>
                  </a:lnTo>
                  <a:lnTo>
                    <a:pt x="3555" y="742"/>
                  </a:lnTo>
                  <a:lnTo>
                    <a:pt x="3733" y="819"/>
                  </a:lnTo>
                  <a:lnTo>
                    <a:pt x="3912" y="947"/>
                  </a:lnTo>
                  <a:lnTo>
                    <a:pt x="4091" y="1075"/>
                  </a:lnTo>
                  <a:lnTo>
                    <a:pt x="4245" y="1203"/>
                  </a:lnTo>
                  <a:lnTo>
                    <a:pt x="4373" y="1356"/>
                  </a:lnTo>
                  <a:lnTo>
                    <a:pt x="4500" y="1509"/>
                  </a:lnTo>
                  <a:lnTo>
                    <a:pt x="4603" y="1688"/>
                  </a:lnTo>
                  <a:lnTo>
                    <a:pt x="4705" y="1893"/>
                  </a:lnTo>
                  <a:lnTo>
                    <a:pt x="4782" y="2097"/>
                  </a:lnTo>
                  <a:lnTo>
                    <a:pt x="4833" y="2302"/>
                  </a:lnTo>
                  <a:lnTo>
                    <a:pt x="4858" y="2506"/>
                  </a:lnTo>
                  <a:lnTo>
                    <a:pt x="4884" y="2736"/>
                  </a:lnTo>
                  <a:lnTo>
                    <a:pt x="4858" y="2941"/>
                  </a:lnTo>
                  <a:lnTo>
                    <a:pt x="4833" y="3171"/>
                  </a:lnTo>
                  <a:lnTo>
                    <a:pt x="4782" y="3376"/>
                  </a:lnTo>
                  <a:lnTo>
                    <a:pt x="4705" y="3555"/>
                  </a:lnTo>
                  <a:lnTo>
                    <a:pt x="4603" y="3759"/>
                  </a:lnTo>
                  <a:lnTo>
                    <a:pt x="4500" y="3938"/>
                  </a:lnTo>
                  <a:lnTo>
                    <a:pt x="4373" y="4091"/>
                  </a:lnTo>
                  <a:lnTo>
                    <a:pt x="4245" y="4245"/>
                  </a:lnTo>
                  <a:lnTo>
                    <a:pt x="4091" y="4398"/>
                  </a:lnTo>
                  <a:lnTo>
                    <a:pt x="3912" y="4526"/>
                  </a:lnTo>
                  <a:lnTo>
                    <a:pt x="3733" y="4628"/>
                  </a:lnTo>
                  <a:lnTo>
                    <a:pt x="3555" y="4705"/>
                  </a:lnTo>
                  <a:lnTo>
                    <a:pt x="3350" y="4782"/>
                  </a:lnTo>
                  <a:lnTo>
                    <a:pt x="3145" y="4833"/>
                  </a:lnTo>
                  <a:lnTo>
                    <a:pt x="2941" y="4884"/>
                  </a:lnTo>
                  <a:lnTo>
                    <a:pt x="2711" y="4884"/>
                  </a:lnTo>
                  <a:lnTo>
                    <a:pt x="2379" y="4858"/>
                  </a:lnTo>
                  <a:lnTo>
                    <a:pt x="2072" y="4782"/>
                  </a:lnTo>
                  <a:lnTo>
                    <a:pt x="1765" y="4679"/>
                  </a:lnTo>
                  <a:lnTo>
                    <a:pt x="1484" y="4501"/>
                  </a:lnTo>
                  <a:lnTo>
                    <a:pt x="1381" y="4475"/>
                  </a:lnTo>
                  <a:lnTo>
                    <a:pt x="1279" y="4449"/>
                  </a:lnTo>
                  <a:lnTo>
                    <a:pt x="1177" y="4501"/>
                  </a:lnTo>
                  <a:lnTo>
                    <a:pt x="1100" y="4577"/>
                  </a:lnTo>
                  <a:lnTo>
                    <a:pt x="1049" y="4679"/>
                  </a:lnTo>
                  <a:lnTo>
                    <a:pt x="1049" y="4782"/>
                  </a:lnTo>
                  <a:lnTo>
                    <a:pt x="1100" y="4884"/>
                  </a:lnTo>
                  <a:lnTo>
                    <a:pt x="1177" y="4961"/>
                  </a:lnTo>
                  <a:lnTo>
                    <a:pt x="1356" y="5063"/>
                  </a:lnTo>
                  <a:lnTo>
                    <a:pt x="1535" y="5165"/>
                  </a:lnTo>
                  <a:lnTo>
                    <a:pt x="1714" y="5242"/>
                  </a:lnTo>
                  <a:lnTo>
                    <a:pt x="1918" y="5319"/>
                  </a:lnTo>
                  <a:lnTo>
                    <a:pt x="2097" y="5370"/>
                  </a:lnTo>
                  <a:lnTo>
                    <a:pt x="2302" y="5421"/>
                  </a:lnTo>
                  <a:lnTo>
                    <a:pt x="2506" y="5446"/>
                  </a:lnTo>
                  <a:lnTo>
                    <a:pt x="2711" y="5446"/>
                  </a:lnTo>
                  <a:lnTo>
                    <a:pt x="2992" y="5421"/>
                  </a:lnTo>
                  <a:lnTo>
                    <a:pt x="3248" y="5395"/>
                  </a:lnTo>
                  <a:lnTo>
                    <a:pt x="3529" y="5319"/>
                  </a:lnTo>
                  <a:lnTo>
                    <a:pt x="3759" y="5216"/>
                  </a:lnTo>
                  <a:lnTo>
                    <a:pt x="4015" y="5114"/>
                  </a:lnTo>
                  <a:lnTo>
                    <a:pt x="4219" y="4986"/>
                  </a:lnTo>
                  <a:lnTo>
                    <a:pt x="4449" y="4833"/>
                  </a:lnTo>
                  <a:lnTo>
                    <a:pt x="4628" y="4654"/>
                  </a:lnTo>
                  <a:lnTo>
                    <a:pt x="4807" y="4449"/>
                  </a:lnTo>
                  <a:lnTo>
                    <a:pt x="4961" y="4245"/>
                  </a:lnTo>
                  <a:lnTo>
                    <a:pt x="5088" y="4015"/>
                  </a:lnTo>
                  <a:lnTo>
                    <a:pt x="5216" y="3785"/>
                  </a:lnTo>
                  <a:lnTo>
                    <a:pt x="5319" y="3529"/>
                  </a:lnTo>
                  <a:lnTo>
                    <a:pt x="5370" y="3273"/>
                  </a:lnTo>
                  <a:lnTo>
                    <a:pt x="5421" y="2992"/>
                  </a:lnTo>
                  <a:lnTo>
                    <a:pt x="5421" y="2736"/>
                  </a:lnTo>
                  <a:lnTo>
                    <a:pt x="5421" y="2455"/>
                  </a:lnTo>
                  <a:lnTo>
                    <a:pt x="5370" y="2174"/>
                  </a:lnTo>
                  <a:lnTo>
                    <a:pt x="5319" y="1918"/>
                  </a:lnTo>
                  <a:lnTo>
                    <a:pt x="5216" y="1663"/>
                  </a:lnTo>
                  <a:lnTo>
                    <a:pt x="5088" y="1433"/>
                  </a:lnTo>
                  <a:lnTo>
                    <a:pt x="4961" y="1203"/>
                  </a:lnTo>
                  <a:lnTo>
                    <a:pt x="4807" y="998"/>
                  </a:lnTo>
                  <a:lnTo>
                    <a:pt x="4628" y="819"/>
                  </a:lnTo>
                  <a:lnTo>
                    <a:pt x="4449" y="640"/>
                  </a:lnTo>
                  <a:lnTo>
                    <a:pt x="4219" y="487"/>
                  </a:lnTo>
                  <a:lnTo>
                    <a:pt x="4015" y="333"/>
                  </a:lnTo>
                  <a:lnTo>
                    <a:pt x="3759" y="231"/>
                  </a:lnTo>
                  <a:lnTo>
                    <a:pt x="3529" y="129"/>
                  </a:lnTo>
                  <a:lnTo>
                    <a:pt x="3248" y="78"/>
                  </a:lnTo>
                  <a:lnTo>
                    <a:pt x="2992" y="26"/>
                  </a:lnTo>
                  <a:lnTo>
                    <a:pt x="271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g23f564b1645_3_809"/>
            <p:cNvSpPr/>
            <p:nvPr/>
          </p:nvSpPr>
          <p:spPr>
            <a:xfrm>
              <a:off x="6215425" y="3566625"/>
              <a:ext cx="419300" cy="135525"/>
            </a:xfrm>
            <a:custGeom>
              <a:rect b="b" l="l" r="r" t="t"/>
              <a:pathLst>
                <a:path extrusionOk="0" h="5421" w="16772">
                  <a:moveTo>
                    <a:pt x="2966" y="0"/>
                  </a:moveTo>
                  <a:lnTo>
                    <a:pt x="2915" y="26"/>
                  </a:lnTo>
                  <a:lnTo>
                    <a:pt x="2838" y="77"/>
                  </a:lnTo>
                  <a:lnTo>
                    <a:pt x="2812" y="128"/>
                  </a:lnTo>
                  <a:lnTo>
                    <a:pt x="51" y="4986"/>
                  </a:lnTo>
                  <a:lnTo>
                    <a:pt x="26" y="5062"/>
                  </a:lnTo>
                  <a:lnTo>
                    <a:pt x="0" y="5139"/>
                  </a:lnTo>
                  <a:lnTo>
                    <a:pt x="26" y="5216"/>
                  </a:lnTo>
                  <a:lnTo>
                    <a:pt x="51" y="5267"/>
                  </a:lnTo>
                  <a:lnTo>
                    <a:pt x="77" y="5318"/>
                  </a:lnTo>
                  <a:lnTo>
                    <a:pt x="154" y="5369"/>
                  </a:lnTo>
                  <a:lnTo>
                    <a:pt x="205" y="5395"/>
                  </a:lnTo>
                  <a:lnTo>
                    <a:pt x="281" y="5420"/>
                  </a:lnTo>
                  <a:lnTo>
                    <a:pt x="16490" y="5420"/>
                  </a:lnTo>
                  <a:lnTo>
                    <a:pt x="16567" y="5395"/>
                  </a:lnTo>
                  <a:lnTo>
                    <a:pt x="16618" y="5369"/>
                  </a:lnTo>
                  <a:lnTo>
                    <a:pt x="16695" y="5318"/>
                  </a:lnTo>
                  <a:lnTo>
                    <a:pt x="16720" y="5267"/>
                  </a:lnTo>
                  <a:lnTo>
                    <a:pt x="16771" y="5216"/>
                  </a:lnTo>
                  <a:lnTo>
                    <a:pt x="16771" y="5139"/>
                  </a:lnTo>
                  <a:lnTo>
                    <a:pt x="16771" y="5062"/>
                  </a:lnTo>
                  <a:lnTo>
                    <a:pt x="16746" y="4986"/>
                  </a:lnTo>
                  <a:lnTo>
                    <a:pt x="13985" y="128"/>
                  </a:lnTo>
                  <a:lnTo>
                    <a:pt x="13934" y="77"/>
                  </a:lnTo>
                  <a:lnTo>
                    <a:pt x="13883" y="26"/>
                  </a:lnTo>
                  <a:lnTo>
                    <a:pt x="13806" y="0"/>
                  </a:lnTo>
                  <a:lnTo>
                    <a:pt x="12962" y="0"/>
                  </a:lnTo>
                  <a:lnTo>
                    <a:pt x="12885" y="77"/>
                  </a:lnTo>
                  <a:lnTo>
                    <a:pt x="12834" y="154"/>
                  </a:lnTo>
                  <a:lnTo>
                    <a:pt x="12809" y="281"/>
                  </a:lnTo>
                  <a:lnTo>
                    <a:pt x="12834" y="384"/>
                  </a:lnTo>
                  <a:lnTo>
                    <a:pt x="12885" y="460"/>
                  </a:lnTo>
                  <a:lnTo>
                    <a:pt x="12962" y="537"/>
                  </a:lnTo>
                  <a:lnTo>
                    <a:pt x="13576" y="537"/>
                  </a:lnTo>
                  <a:lnTo>
                    <a:pt x="16005" y="4858"/>
                  </a:lnTo>
                  <a:lnTo>
                    <a:pt x="767" y="4858"/>
                  </a:lnTo>
                  <a:lnTo>
                    <a:pt x="3196" y="537"/>
                  </a:lnTo>
                  <a:lnTo>
                    <a:pt x="3810" y="537"/>
                  </a:lnTo>
                  <a:lnTo>
                    <a:pt x="3886" y="460"/>
                  </a:lnTo>
                  <a:lnTo>
                    <a:pt x="3963" y="384"/>
                  </a:lnTo>
                  <a:lnTo>
                    <a:pt x="3963" y="281"/>
                  </a:lnTo>
                  <a:lnTo>
                    <a:pt x="3963" y="154"/>
                  </a:lnTo>
                  <a:lnTo>
                    <a:pt x="3886" y="77"/>
                  </a:lnTo>
                  <a:lnTo>
                    <a:pt x="38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998" name="Google Shape;998;g23f564b1645_3_809"/>
          <p:cNvCxnSpPr>
            <a:stCxn id="988" idx="2"/>
            <a:endCxn id="986" idx="3"/>
          </p:cNvCxnSpPr>
          <p:nvPr/>
        </p:nvCxnSpPr>
        <p:spPr>
          <a:xfrm rot="5400000">
            <a:off x="2861275" y="2193750"/>
            <a:ext cx="1404000" cy="2012100"/>
          </a:xfrm>
          <a:prstGeom prst="bentConnector2">
            <a:avLst/>
          </a:prstGeom>
          <a:noFill/>
          <a:ln cap="flat" cmpd="sng" w="9525">
            <a:solidFill>
              <a:schemeClr val="lt1"/>
            </a:solidFill>
            <a:prstDash val="solid"/>
            <a:round/>
            <a:headEnd len="med" w="med" type="diamond"/>
            <a:tailEnd len="med" w="med" type="diamond"/>
          </a:ln>
        </p:spPr>
      </p:cxnSp>
      <p:cxnSp>
        <p:nvCxnSpPr>
          <p:cNvPr id="999" name="Google Shape;999;g23f564b1645_3_809"/>
          <p:cNvCxnSpPr>
            <a:stCxn id="988" idx="2"/>
            <a:endCxn id="989" idx="1"/>
          </p:cNvCxnSpPr>
          <p:nvPr/>
        </p:nvCxnSpPr>
        <p:spPr>
          <a:xfrm flipH="1" rot="-5400000">
            <a:off x="4932475" y="2134650"/>
            <a:ext cx="1404000" cy="2130300"/>
          </a:xfrm>
          <a:prstGeom prst="bentConnector2">
            <a:avLst/>
          </a:prstGeom>
          <a:noFill/>
          <a:ln cap="flat" cmpd="sng" w="9525">
            <a:solidFill>
              <a:schemeClr val="lt1"/>
            </a:solidFill>
            <a:prstDash val="solid"/>
            <a:round/>
            <a:headEnd len="med" w="med" type="diamond"/>
            <a:tailEnd len="med" w="med" type="diamond"/>
          </a:ln>
        </p:spPr>
      </p:cxnSp>
      <p:sp>
        <p:nvSpPr>
          <p:cNvPr id="1000" name="Google Shape;1000;g23f564b1645_3_809"/>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1" name="Google Shape;1001;g23f564b1645_3_809"/>
          <p:cNvGrpSpPr/>
          <p:nvPr/>
        </p:nvGrpSpPr>
        <p:grpSpPr>
          <a:xfrm>
            <a:off x="7318289" y="3183702"/>
            <a:ext cx="271019" cy="306406"/>
            <a:chOff x="3244475" y="3338000"/>
            <a:chExt cx="405050" cy="417675"/>
          </a:xfrm>
        </p:grpSpPr>
        <p:sp>
          <p:nvSpPr>
            <p:cNvPr id="1002" name="Google Shape;1002;g23f564b1645_3_809"/>
            <p:cNvSpPr/>
            <p:nvPr/>
          </p:nvSpPr>
          <p:spPr>
            <a:xfrm>
              <a:off x="3244475" y="3338000"/>
              <a:ext cx="405050" cy="417675"/>
            </a:xfrm>
            <a:custGeom>
              <a:rect b="b" l="l" r="r" t="t"/>
              <a:pathLst>
                <a:path extrusionOk="0" h="16707" w="16202">
                  <a:moveTo>
                    <a:pt x="11955" y="1"/>
                  </a:moveTo>
                  <a:lnTo>
                    <a:pt x="11475" y="26"/>
                  </a:lnTo>
                  <a:lnTo>
                    <a:pt x="10995" y="102"/>
                  </a:lnTo>
                  <a:lnTo>
                    <a:pt x="10540" y="228"/>
                  </a:lnTo>
                  <a:lnTo>
                    <a:pt x="10110" y="431"/>
                  </a:lnTo>
                  <a:lnTo>
                    <a:pt x="10009" y="481"/>
                  </a:lnTo>
                  <a:lnTo>
                    <a:pt x="9959" y="582"/>
                  </a:lnTo>
                  <a:lnTo>
                    <a:pt x="9933" y="709"/>
                  </a:lnTo>
                  <a:lnTo>
                    <a:pt x="9959" y="810"/>
                  </a:lnTo>
                  <a:lnTo>
                    <a:pt x="10034" y="911"/>
                  </a:lnTo>
                  <a:lnTo>
                    <a:pt x="10136" y="961"/>
                  </a:lnTo>
                  <a:lnTo>
                    <a:pt x="10237" y="961"/>
                  </a:lnTo>
                  <a:lnTo>
                    <a:pt x="10363" y="936"/>
                  </a:lnTo>
                  <a:lnTo>
                    <a:pt x="10742" y="784"/>
                  </a:lnTo>
                  <a:lnTo>
                    <a:pt x="11121" y="658"/>
                  </a:lnTo>
                  <a:lnTo>
                    <a:pt x="11526" y="607"/>
                  </a:lnTo>
                  <a:lnTo>
                    <a:pt x="11955" y="582"/>
                  </a:lnTo>
                  <a:lnTo>
                    <a:pt x="12334" y="582"/>
                  </a:lnTo>
                  <a:lnTo>
                    <a:pt x="12688" y="658"/>
                  </a:lnTo>
                  <a:lnTo>
                    <a:pt x="13042" y="734"/>
                  </a:lnTo>
                  <a:lnTo>
                    <a:pt x="13396" y="860"/>
                  </a:lnTo>
                  <a:lnTo>
                    <a:pt x="13699" y="1012"/>
                  </a:lnTo>
                  <a:lnTo>
                    <a:pt x="14003" y="1214"/>
                  </a:lnTo>
                  <a:lnTo>
                    <a:pt x="14281" y="1416"/>
                  </a:lnTo>
                  <a:lnTo>
                    <a:pt x="14559" y="1644"/>
                  </a:lnTo>
                  <a:lnTo>
                    <a:pt x="14786" y="1922"/>
                  </a:lnTo>
                  <a:lnTo>
                    <a:pt x="15013" y="2200"/>
                  </a:lnTo>
                  <a:lnTo>
                    <a:pt x="15190" y="2503"/>
                  </a:lnTo>
                  <a:lnTo>
                    <a:pt x="15342" y="2832"/>
                  </a:lnTo>
                  <a:lnTo>
                    <a:pt x="15468" y="3160"/>
                  </a:lnTo>
                  <a:lnTo>
                    <a:pt x="15570" y="3514"/>
                  </a:lnTo>
                  <a:lnTo>
                    <a:pt x="15620" y="3868"/>
                  </a:lnTo>
                  <a:lnTo>
                    <a:pt x="15620" y="4247"/>
                  </a:lnTo>
                  <a:lnTo>
                    <a:pt x="15620" y="7583"/>
                  </a:lnTo>
                  <a:lnTo>
                    <a:pt x="14761" y="7583"/>
                  </a:lnTo>
                  <a:lnTo>
                    <a:pt x="14761" y="4247"/>
                  </a:lnTo>
                  <a:lnTo>
                    <a:pt x="14761" y="3969"/>
                  </a:lnTo>
                  <a:lnTo>
                    <a:pt x="14710" y="3691"/>
                  </a:lnTo>
                  <a:lnTo>
                    <a:pt x="14634" y="3413"/>
                  </a:lnTo>
                  <a:lnTo>
                    <a:pt x="14533" y="3160"/>
                  </a:lnTo>
                  <a:lnTo>
                    <a:pt x="14432" y="2907"/>
                  </a:lnTo>
                  <a:lnTo>
                    <a:pt x="14281" y="2680"/>
                  </a:lnTo>
                  <a:lnTo>
                    <a:pt x="14129" y="2478"/>
                  </a:lnTo>
                  <a:lnTo>
                    <a:pt x="13952" y="2276"/>
                  </a:lnTo>
                  <a:lnTo>
                    <a:pt x="13750" y="2073"/>
                  </a:lnTo>
                  <a:lnTo>
                    <a:pt x="13522" y="1922"/>
                  </a:lnTo>
                  <a:lnTo>
                    <a:pt x="13295" y="1770"/>
                  </a:lnTo>
                  <a:lnTo>
                    <a:pt x="13042" y="1669"/>
                  </a:lnTo>
                  <a:lnTo>
                    <a:pt x="12789" y="1568"/>
                  </a:lnTo>
                  <a:lnTo>
                    <a:pt x="12511" y="1492"/>
                  </a:lnTo>
                  <a:lnTo>
                    <a:pt x="12233" y="1467"/>
                  </a:lnTo>
                  <a:lnTo>
                    <a:pt x="11955" y="1442"/>
                  </a:lnTo>
                  <a:lnTo>
                    <a:pt x="11677" y="1467"/>
                  </a:lnTo>
                  <a:lnTo>
                    <a:pt x="11399" y="1492"/>
                  </a:lnTo>
                  <a:lnTo>
                    <a:pt x="11121" y="1568"/>
                  </a:lnTo>
                  <a:lnTo>
                    <a:pt x="10869" y="1669"/>
                  </a:lnTo>
                  <a:lnTo>
                    <a:pt x="10616" y="1770"/>
                  </a:lnTo>
                  <a:lnTo>
                    <a:pt x="10388" y="1922"/>
                  </a:lnTo>
                  <a:lnTo>
                    <a:pt x="10161" y="2073"/>
                  </a:lnTo>
                  <a:lnTo>
                    <a:pt x="9959" y="2276"/>
                  </a:lnTo>
                  <a:lnTo>
                    <a:pt x="9782" y="2478"/>
                  </a:lnTo>
                  <a:lnTo>
                    <a:pt x="9630" y="2680"/>
                  </a:lnTo>
                  <a:lnTo>
                    <a:pt x="9478" y="2907"/>
                  </a:lnTo>
                  <a:lnTo>
                    <a:pt x="9352" y="3160"/>
                  </a:lnTo>
                  <a:lnTo>
                    <a:pt x="9276" y="3413"/>
                  </a:lnTo>
                  <a:lnTo>
                    <a:pt x="9200" y="3691"/>
                  </a:lnTo>
                  <a:lnTo>
                    <a:pt x="9150" y="3969"/>
                  </a:lnTo>
                  <a:lnTo>
                    <a:pt x="9150" y="4247"/>
                  </a:lnTo>
                  <a:lnTo>
                    <a:pt x="9150" y="7583"/>
                  </a:lnTo>
                  <a:lnTo>
                    <a:pt x="8265" y="7583"/>
                  </a:lnTo>
                  <a:lnTo>
                    <a:pt x="8265" y="4247"/>
                  </a:lnTo>
                  <a:lnTo>
                    <a:pt x="8291" y="3843"/>
                  </a:lnTo>
                  <a:lnTo>
                    <a:pt x="8366" y="3463"/>
                  </a:lnTo>
                  <a:lnTo>
                    <a:pt x="8467" y="3084"/>
                  </a:lnTo>
                  <a:lnTo>
                    <a:pt x="8619" y="2705"/>
                  </a:lnTo>
                  <a:lnTo>
                    <a:pt x="8796" y="2377"/>
                  </a:lnTo>
                  <a:lnTo>
                    <a:pt x="9023" y="2048"/>
                  </a:lnTo>
                  <a:lnTo>
                    <a:pt x="9276" y="1745"/>
                  </a:lnTo>
                  <a:lnTo>
                    <a:pt x="9580" y="1467"/>
                  </a:lnTo>
                  <a:lnTo>
                    <a:pt x="9630" y="1366"/>
                  </a:lnTo>
                  <a:lnTo>
                    <a:pt x="9681" y="1265"/>
                  </a:lnTo>
                  <a:lnTo>
                    <a:pt x="9655" y="1138"/>
                  </a:lnTo>
                  <a:lnTo>
                    <a:pt x="9605" y="1037"/>
                  </a:lnTo>
                  <a:lnTo>
                    <a:pt x="9504" y="987"/>
                  </a:lnTo>
                  <a:lnTo>
                    <a:pt x="9403" y="936"/>
                  </a:lnTo>
                  <a:lnTo>
                    <a:pt x="9302" y="961"/>
                  </a:lnTo>
                  <a:lnTo>
                    <a:pt x="9200" y="1012"/>
                  </a:lnTo>
                  <a:lnTo>
                    <a:pt x="8847" y="1340"/>
                  </a:lnTo>
                  <a:lnTo>
                    <a:pt x="8543" y="1694"/>
                  </a:lnTo>
                  <a:lnTo>
                    <a:pt x="8291" y="2073"/>
                  </a:lnTo>
                  <a:lnTo>
                    <a:pt x="8088" y="2478"/>
                  </a:lnTo>
                  <a:lnTo>
                    <a:pt x="7911" y="2907"/>
                  </a:lnTo>
                  <a:lnTo>
                    <a:pt x="7785" y="3337"/>
                  </a:lnTo>
                  <a:lnTo>
                    <a:pt x="7709" y="3792"/>
                  </a:lnTo>
                  <a:lnTo>
                    <a:pt x="7684" y="4247"/>
                  </a:lnTo>
                  <a:lnTo>
                    <a:pt x="7684" y="7583"/>
                  </a:lnTo>
                  <a:lnTo>
                    <a:pt x="304" y="7583"/>
                  </a:lnTo>
                  <a:lnTo>
                    <a:pt x="178" y="7608"/>
                  </a:lnTo>
                  <a:lnTo>
                    <a:pt x="76" y="7659"/>
                  </a:lnTo>
                  <a:lnTo>
                    <a:pt x="26" y="7760"/>
                  </a:lnTo>
                  <a:lnTo>
                    <a:pt x="1" y="7886"/>
                  </a:lnTo>
                  <a:lnTo>
                    <a:pt x="1" y="13346"/>
                  </a:lnTo>
                  <a:lnTo>
                    <a:pt x="26" y="13447"/>
                  </a:lnTo>
                  <a:lnTo>
                    <a:pt x="76" y="13548"/>
                  </a:lnTo>
                  <a:lnTo>
                    <a:pt x="178" y="13598"/>
                  </a:lnTo>
                  <a:lnTo>
                    <a:pt x="304" y="13624"/>
                  </a:lnTo>
                  <a:lnTo>
                    <a:pt x="405" y="13598"/>
                  </a:lnTo>
                  <a:lnTo>
                    <a:pt x="506" y="13548"/>
                  </a:lnTo>
                  <a:lnTo>
                    <a:pt x="557" y="13447"/>
                  </a:lnTo>
                  <a:lnTo>
                    <a:pt x="582" y="13346"/>
                  </a:lnTo>
                  <a:lnTo>
                    <a:pt x="582" y="8164"/>
                  </a:lnTo>
                  <a:lnTo>
                    <a:pt x="10338" y="8164"/>
                  </a:lnTo>
                  <a:lnTo>
                    <a:pt x="10338" y="16126"/>
                  </a:lnTo>
                  <a:lnTo>
                    <a:pt x="582" y="16126"/>
                  </a:lnTo>
                  <a:lnTo>
                    <a:pt x="582" y="14331"/>
                  </a:lnTo>
                  <a:lnTo>
                    <a:pt x="557" y="14230"/>
                  </a:lnTo>
                  <a:lnTo>
                    <a:pt x="506" y="14129"/>
                  </a:lnTo>
                  <a:lnTo>
                    <a:pt x="405" y="14079"/>
                  </a:lnTo>
                  <a:lnTo>
                    <a:pt x="304" y="14053"/>
                  </a:lnTo>
                  <a:lnTo>
                    <a:pt x="178" y="14079"/>
                  </a:lnTo>
                  <a:lnTo>
                    <a:pt x="76" y="14129"/>
                  </a:lnTo>
                  <a:lnTo>
                    <a:pt x="26" y="14230"/>
                  </a:lnTo>
                  <a:lnTo>
                    <a:pt x="1" y="14331"/>
                  </a:lnTo>
                  <a:lnTo>
                    <a:pt x="1" y="16429"/>
                  </a:lnTo>
                  <a:lnTo>
                    <a:pt x="26" y="16530"/>
                  </a:lnTo>
                  <a:lnTo>
                    <a:pt x="76" y="16631"/>
                  </a:lnTo>
                  <a:lnTo>
                    <a:pt x="178" y="16707"/>
                  </a:lnTo>
                  <a:lnTo>
                    <a:pt x="10742" y="16707"/>
                  </a:lnTo>
                  <a:lnTo>
                    <a:pt x="10818" y="16631"/>
                  </a:lnTo>
                  <a:lnTo>
                    <a:pt x="10894" y="16530"/>
                  </a:lnTo>
                  <a:lnTo>
                    <a:pt x="10919" y="16429"/>
                  </a:lnTo>
                  <a:lnTo>
                    <a:pt x="10919" y="7886"/>
                  </a:lnTo>
                  <a:lnTo>
                    <a:pt x="10894" y="7760"/>
                  </a:lnTo>
                  <a:lnTo>
                    <a:pt x="10818" y="7659"/>
                  </a:lnTo>
                  <a:lnTo>
                    <a:pt x="10742" y="7608"/>
                  </a:lnTo>
                  <a:lnTo>
                    <a:pt x="10616" y="7583"/>
                  </a:lnTo>
                  <a:lnTo>
                    <a:pt x="9731" y="7583"/>
                  </a:lnTo>
                  <a:lnTo>
                    <a:pt x="9731" y="4247"/>
                  </a:lnTo>
                  <a:lnTo>
                    <a:pt x="9731" y="4019"/>
                  </a:lnTo>
                  <a:lnTo>
                    <a:pt x="9756" y="3817"/>
                  </a:lnTo>
                  <a:lnTo>
                    <a:pt x="9832" y="3590"/>
                  </a:lnTo>
                  <a:lnTo>
                    <a:pt x="9883" y="3388"/>
                  </a:lnTo>
                  <a:lnTo>
                    <a:pt x="9984" y="3185"/>
                  </a:lnTo>
                  <a:lnTo>
                    <a:pt x="10110" y="3008"/>
                  </a:lnTo>
                  <a:lnTo>
                    <a:pt x="10237" y="2832"/>
                  </a:lnTo>
                  <a:lnTo>
                    <a:pt x="10363" y="2680"/>
                  </a:lnTo>
                  <a:lnTo>
                    <a:pt x="10540" y="2528"/>
                  </a:lnTo>
                  <a:lnTo>
                    <a:pt x="10717" y="2402"/>
                  </a:lnTo>
                  <a:lnTo>
                    <a:pt x="10894" y="2301"/>
                  </a:lnTo>
                  <a:lnTo>
                    <a:pt x="11096" y="2200"/>
                  </a:lnTo>
                  <a:lnTo>
                    <a:pt x="11298" y="2124"/>
                  </a:lnTo>
                  <a:lnTo>
                    <a:pt x="11500" y="2073"/>
                  </a:lnTo>
                  <a:lnTo>
                    <a:pt x="11728" y="2023"/>
                  </a:lnTo>
                  <a:lnTo>
                    <a:pt x="12183" y="2023"/>
                  </a:lnTo>
                  <a:lnTo>
                    <a:pt x="12410" y="2073"/>
                  </a:lnTo>
                  <a:lnTo>
                    <a:pt x="12612" y="2124"/>
                  </a:lnTo>
                  <a:lnTo>
                    <a:pt x="12815" y="2200"/>
                  </a:lnTo>
                  <a:lnTo>
                    <a:pt x="13017" y="2301"/>
                  </a:lnTo>
                  <a:lnTo>
                    <a:pt x="13194" y="2402"/>
                  </a:lnTo>
                  <a:lnTo>
                    <a:pt x="13371" y="2528"/>
                  </a:lnTo>
                  <a:lnTo>
                    <a:pt x="13522" y="2680"/>
                  </a:lnTo>
                  <a:lnTo>
                    <a:pt x="13674" y="2832"/>
                  </a:lnTo>
                  <a:lnTo>
                    <a:pt x="13800" y="3008"/>
                  </a:lnTo>
                  <a:lnTo>
                    <a:pt x="13927" y="3185"/>
                  </a:lnTo>
                  <a:lnTo>
                    <a:pt x="14003" y="3388"/>
                  </a:lnTo>
                  <a:lnTo>
                    <a:pt x="14078" y="3590"/>
                  </a:lnTo>
                  <a:lnTo>
                    <a:pt x="14129" y="3817"/>
                  </a:lnTo>
                  <a:lnTo>
                    <a:pt x="14179" y="4019"/>
                  </a:lnTo>
                  <a:lnTo>
                    <a:pt x="14179" y="4247"/>
                  </a:lnTo>
                  <a:lnTo>
                    <a:pt x="14179" y="7886"/>
                  </a:lnTo>
                  <a:lnTo>
                    <a:pt x="14205" y="7987"/>
                  </a:lnTo>
                  <a:lnTo>
                    <a:pt x="14281" y="8089"/>
                  </a:lnTo>
                  <a:lnTo>
                    <a:pt x="14356" y="8139"/>
                  </a:lnTo>
                  <a:lnTo>
                    <a:pt x="14483" y="8164"/>
                  </a:lnTo>
                  <a:lnTo>
                    <a:pt x="15923" y="8164"/>
                  </a:lnTo>
                  <a:lnTo>
                    <a:pt x="16024" y="8139"/>
                  </a:lnTo>
                  <a:lnTo>
                    <a:pt x="16126" y="8089"/>
                  </a:lnTo>
                  <a:lnTo>
                    <a:pt x="16201" y="7987"/>
                  </a:lnTo>
                  <a:lnTo>
                    <a:pt x="16201" y="7886"/>
                  </a:lnTo>
                  <a:lnTo>
                    <a:pt x="16201" y="4247"/>
                  </a:lnTo>
                  <a:lnTo>
                    <a:pt x="16201" y="3817"/>
                  </a:lnTo>
                  <a:lnTo>
                    <a:pt x="16126" y="3388"/>
                  </a:lnTo>
                  <a:lnTo>
                    <a:pt x="16024" y="2983"/>
                  </a:lnTo>
                  <a:lnTo>
                    <a:pt x="15873" y="2604"/>
                  </a:lnTo>
                  <a:lnTo>
                    <a:pt x="15696" y="2225"/>
                  </a:lnTo>
                  <a:lnTo>
                    <a:pt x="15494" y="1871"/>
                  </a:lnTo>
                  <a:lnTo>
                    <a:pt x="15241" y="1543"/>
                  </a:lnTo>
                  <a:lnTo>
                    <a:pt x="14963" y="1239"/>
                  </a:lnTo>
                  <a:lnTo>
                    <a:pt x="14660" y="961"/>
                  </a:lnTo>
                  <a:lnTo>
                    <a:pt x="14331" y="734"/>
                  </a:lnTo>
                  <a:lnTo>
                    <a:pt x="13977" y="506"/>
                  </a:lnTo>
                  <a:lnTo>
                    <a:pt x="13598" y="329"/>
                  </a:lnTo>
                  <a:lnTo>
                    <a:pt x="13219" y="178"/>
                  </a:lnTo>
                  <a:lnTo>
                    <a:pt x="12815" y="77"/>
                  </a:lnTo>
                  <a:lnTo>
                    <a:pt x="12385" y="26"/>
                  </a:lnTo>
                  <a:lnTo>
                    <a:pt x="1195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g23f564b1645_3_809"/>
            <p:cNvSpPr/>
            <p:nvPr/>
          </p:nvSpPr>
          <p:spPr>
            <a:xfrm>
              <a:off x="3339250" y="3573700"/>
              <a:ext cx="83425" cy="136500"/>
            </a:xfrm>
            <a:custGeom>
              <a:rect b="b" l="l" r="r" t="t"/>
              <a:pathLst>
                <a:path extrusionOk="0" h="5460" w="3337">
                  <a:moveTo>
                    <a:pt x="1669" y="581"/>
                  </a:moveTo>
                  <a:lnTo>
                    <a:pt x="1896" y="607"/>
                  </a:lnTo>
                  <a:lnTo>
                    <a:pt x="2098" y="657"/>
                  </a:lnTo>
                  <a:lnTo>
                    <a:pt x="2275" y="758"/>
                  </a:lnTo>
                  <a:lnTo>
                    <a:pt x="2452" y="885"/>
                  </a:lnTo>
                  <a:lnTo>
                    <a:pt x="2579" y="1062"/>
                  </a:lnTo>
                  <a:lnTo>
                    <a:pt x="2680" y="1239"/>
                  </a:lnTo>
                  <a:lnTo>
                    <a:pt x="2730" y="1441"/>
                  </a:lnTo>
                  <a:lnTo>
                    <a:pt x="2756" y="1668"/>
                  </a:lnTo>
                  <a:lnTo>
                    <a:pt x="2756" y="1845"/>
                  </a:lnTo>
                  <a:lnTo>
                    <a:pt x="2705" y="1997"/>
                  </a:lnTo>
                  <a:lnTo>
                    <a:pt x="2655" y="2148"/>
                  </a:lnTo>
                  <a:lnTo>
                    <a:pt x="2579" y="2275"/>
                  </a:lnTo>
                  <a:lnTo>
                    <a:pt x="2478" y="2401"/>
                  </a:lnTo>
                  <a:lnTo>
                    <a:pt x="2351" y="2527"/>
                  </a:lnTo>
                  <a:lnTo>
                    <a:pt x="2225" y="2603"/>
                  </a:lnTo>
                  <a:lnTo>
                    <a:pt x="2073" y="2679"/>
                  </a:lnTo>
                  <a:lnTo>
                    <a:pt x="1972" y="2755"/>
                  </a:lnTo>
                  <a:lnTo>
                    <a:pt x="1922" y="2831"/>
                  </a:lnTo>
                  <a:lnTo>
                    <a:pt x="1896" y="2932"/>
                  </a:lnTo>
                  <a:lnTo>
                    <a:pt x="1922" y="3058"/>
                  </a:lnTo>
                  <a:lnTo>
                    <a:pt x="2528" y="4878"/>
                  </a:lnTo>
                  <a:lnTo>
                    <a:pt x="810" y="4878"/>
                  </a:lnTo>
                  <a:lnTo>
                    <a:pt x="1416" y="3058"/>
                  </a:lnTo>
                  <a:lnTo>
                    <a:pt x="1441" y="2932"/>
                  </a:lnTo>
                  <a:lnTo>
                    <a:pt x="1416" y="2831"/>
                  </a:lnTo>
                  <a:lnTo>
                    <a:pt x="1340" y="2755"/>
                  </a:lnTo>
                  <a:lnTo>
                    <a:pt x="1264" y="2679"/>
                  </a:lnTo>
                  <a:lnTo>
                    <a:pt x="1113" y="2603"/>
                  </a:lnTo>
                  <a:lnTo>
                    <a:pt x="961" y="2527"/>
                  </a:lnTo>
                  <a:lnTo>
                    <a:pt x="860" y="2401"/>
                  </a:lnTo>
                  <a:lnTo>
                    <a:pt x="759" y="2275"/>
                  </a:lnTo>
                  <a:lnTo>
                    <a:pt x="683" y="2148"/>
                  </a:lnTo>
                  <a:lnTo>
                    <a:pt x="607" y="1997"/>
                  </a:lnTo>
                  <a:lnTo>
                    <a:pt x="582" y="1845"/>
                  </a:lnTo>
                  <a:lnTo>
                    <a:pt x="582" y="1668"/>
                  </a:lnTo>
                  <a:lnTo>
                    <a:pt x="582" y="1441"/>
                  </a:lnTo>
                  <a:lnTo>
                    <a:pt x="658" y="1239"/>
                  </a:lnTo>
                  <a:lnTo>
                    <a:pt x="759" y="1062"/>
                  </a:lnTo>
                  <a:lnTo>
                    <a:pt x="885" y="885"/>
                  </a:lnTo>
                  <a:lnTo>
                    <a:pt x="1062" y="758"/>
                  </a:lnTo>
                  <a:lnTo>
                    <a:pt x="1239" y="657"/>
                  </a:lnTo>
                  <a:lnTo>
                    <a:pt x="1441" y="607"/>
                  </a:lnTo>
                  <a:lnTo>
                    <a:pt x="1669" y="581"/>
                  </a:lnTo>
                  <a:close/>
                  <a:moveTo>
                    <a:pt x="1492" y="0"/>
                  </a:moveTo>
                  <a:lnTo>
                    <a:pt x="1340" y="25"/>
                  </a:lnTo>
                  <a:lnTo>
                    <a:pt x="1163" y="76"/>
                  </a:lnTo>
                  <a:lnTo>
                    <a:pt x="1012" y="126"/>
                  </a:lnTo>
                  <a:lnTo>
                    <a:pt x="860" y="202"/>
                  </a:lnTo>
                  <a:lnTo>
                    <a:pt x="734" y="278"/>
                  </a:lnTo>
                  <a:lnTo>
                    <a:pt x="607" y="379"/>
                  </a:lnTo>
                  <a:lnTo>
                    <a:pt x="481" y="480"/>
                  </a:lnTo>
                  <a:lnTo>
                    <a:pt x="380" y="607"/>
                  </a:lnTo>
                  <a:lnTo>
                    <a:pt x="279" y="733"/>
                  </a:lnTo>
                  <a:lnTo>
                    <a:pt x="203" y="885"/>
                  </a:lnTo>
                  <a:lnTo>
                    <a:pt x="127" y="1011"/>
                  </a:lnTo>
                  <a:lnTo>
                    <a:pt x="77" y="1163"/>
                  </a:lnTo>
                  <a:lnTo>
                    <a:pt x="26" y="1340"/>
                  </a:lnTo>
                  <a:lnTo>
                    <a:pt x="1" y="1491"/>
                  </a:lnTo>
                  <a:lnTo>
                    <a:pt x="1" y="1668"/>
                  </a:lnTo>
                  <a:lnTo>
                    <a:pt x="1" y="1896"/>
                  </a:lnTo>
                  <a:lnTo>
                    <a:pt x="51" y="2098"/>
                  </a:lnTo>
                  <a:lnTo>
                    <a:pt x="102" y="2300"/>
                  </a:lnTo>
                  <a:lnTo>
                    <a:pt x="203" y="2502"/>
                  </a:lnTo>
                  <a:lnTo>
                    <a:pt x="329" y="2679"/>
                  </a:lnTo>
                  <a:lnTo>
                    <a:pt x="456" y="2831"/>
                  </a:lnTo>
                  <a:lnTo>
                    <a:pt x="607" y="2982"/>
                  </a:lnTo>
                  <a:lnTo>
                    <a:pt x="784" y="3109"/>
                  </a:lnTo>
                  <a:lnTo>
                    <a:pt x="127" y="5080"/>
                  </a:lnTo>
                  <a:lnTo>
                    <a:pt x="102" y="5131"/>
                  </a:lnTo>
                  <a:lnTo>
                    <a:pt x="102" y="5207"/>
                  </a:lnTo>
                  <a:lnTo>
                    <a:pt x="127" y="5257"/>
                  </a:lnTo>
                  <a:lnTo>
                    <a:pt x="152" y="5333"/>
                  </a:lnTo>
                  <a:lnTo>
                    <a:pt x="203" y="5383"/>
                  </a:lnTo>
                  <a:lnTo>
                    <a:pt x="253" y="5409"/>
                  </a:lnTo>
                  <a:lnTo>
                    <a:pt x="329" y="5434"/>
                  </a:lnTo>
                  <a:lnTo>
                    <a:pt x="405" y="5459"/>
                  </a:lnTo>
                  <a:lnTo>
                    <a:pt x="2933" y="5459"/>
                  </a:lnTo>
                  <a:lnTo>
                    <a:pt x="3008" y="5434"/>
                  </a:lnTo>
                  <a:lnTo>
                    <a:pt x="3059" y="5409"/>
                  </a:lnTo>
                  <a:lnTo>
                    <a:pt x="3135" y="5383"/>
                  </a:lnTo>
                  <a:lnTo>
                    <a:pt x="3160" y="5333"/>
                  </a:lnTo>
                  <a:lnTo>
                    <a:pt x="3211" y="5257"/>
                  </a:lnTo>
                  <a:lnTo>
                    <a:pt x="3211" y="5207"/>
                  </a:lnTo>
                  <a:lnTo>
                    <a:pt x="3236" y="5131"/>
                  </a:lnTo>
                  <a:lnTo>
                    <a:pt x="3211" y="5080"/>
                  </a:lnTo>
                  <a:lnTo>
                    <a:pt x="2553" y="3109"/>
                  </a:lnTo>
                  <a:lnTo>
                    <a:pt x="2705" y="2982"/>
                  </a:lnTo>
                  <a:lnTo>
                    <a:pt x="2882" y="2831"/>
                  </a:lnTo>
                  <a:lnTo>
                    <a:pt x="3008" y="2679"/>
                  </a:lnTo>
                  <a:lnTo>
                    <a:pt x="3135" y="2502"/>
                  </a:lnTo>
                  <a:lnTo>
                    <a:pt x="3211" y="2300"/>
                  </a:lnTo>
                  <a:lnTo>
                    <a:pt x="3286" y="2098"/>
                  </a:lnTo>
                  <a:lnTo>
                    <a:pt x="3337" y="1896"/>
                  </a:lnTo>
                  <a:lnTo>
                    <a:pt x="3337" y="1668"/>
                  </a:lnTo>
                  <a:lnTo>
                    <a:pt x="3337" y="1491"/>
                  </a:lnTo>
                  <a:lnTo>
                    <a:pt x="3312" y="1340"/>
                  </a:lnTo>
                  <a:lnTo>
                    <a:pt x="3261" y="1163"/>
                  </a:lnTo>
                  <a:lnTo>
                    <a:pt x="3211" y="1011"/>
                  </a:lnTo>
                  <a:lnTo>
                    <a:pt x="3135" y="885"/>
                  </a:lnTo>
                  <a:lnTo>
                    <a:pt x="3059" y="733"/>
                  </a:lnTo>
                  <a:lnTo>
                    <a:pt x="2958" y="607"/>
                  </a:lnTo>
                  <a:lnTo>
                    <a:pt x="2857" y="480"/>
                  </a:lnTo>
                  <a:lnTo>
                    <a:pt x="2730" y="379"/>
                  </a:lnTo>
                  <a:lnTo>
                    <a:pt x="2604" y="278"/>
                  </a:lnTo>
                  <a:lnTo>
                    <a:pt x="2452" y="202"/>
                  </a:lnTo>
                  <a:lnTo>
                    <a:pt x="2326" y="126"/>
                  </a:lnTo>
                  <a:lnTo>
                    <a:pt x="2174" y="76"/>
                  </a:lnTo>
                  <a:lnTo>
                    <a:pt x="1997" y="25"/>
                  </a:lnTo>
                  <a:lnTo>
                    <a:pt x="18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4" name="Google Shape;1004;g23f564b1645_3_809">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1005" name="Google Shape;1005;g23f564b1645_3_809">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g23f564b1645_3_809">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0" name="Shape 1010"/>
        <p:cNvGrpSpPr/>
        <p:nvPr/>
      </p:nvGrpSpPr>
      <p:grpSpPr>
        <a:xfrm>
          <a:off x="0" y="0"/>
          <a:ext cx="0" cy="0"/>
          <a:chOff x="0" y="0"/>
          <a:chExt cx="0" cy="0"/>
        </a:xfrm>
      </p:grpSpPr>
      <p:sp>
        <p:nvSpPr>
          <p:cNvPr id="1011" name="Google Shape;1011;g23f564b1645_4_5"/>
          <p:cNvSpPr/>
          <p:nvPr/>
        </p:nvSpPr>
        <p:spPr>
          <a:xfrm>
            <a:off x="1806100" y="1206325"/>
            <a:ext cx="5763900" cy="2379300"/>
          </a:xfrm>
          <a:prstGeom prst="rect">
            <a:avLst/>
          </a:prstGeom>
          <a:solidFill>
            <a:srgbClr val="000000">
              <a:alpha val="705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rgbClr val="FFFFFF"/>
                </a:solidFill>
                <a:latin typeface="Montserrat Alternates"/>
                <a:ea typeface="Montserrat Alternates"/>
                <a:cs typeface="Montserrat Alternates"/>
                <a:sym typeface="Montserrat Alternates"/>
              </a:rPr>
              <a:t>Going with Nati because he clearly knows his stuff</a:t>
            </a:r>
            <a:endParaRPr b="1" sz="3200">
              <a:solidFill>
                <a:srgbClr val="FFFFFF"/>
              </a:solidFill>
              <a:latin typeface="Montserrat Alternates"/>
              <a:ea typeface="Montserrat Alternates"/>
              <a:cs typeface="Montserrat Alternates"/>
              <a:sym typeface="Montserrat Alternates"/>
            </a:endParaRPr>
          </a:p>
          <a:p>
            <a:pPr indent="0" lvl="0" marL="0" rtl="0" algn="ctr">
              <a:spcBef>
                <a:spcPts val="0"/>
              </a:spcBef>
              <a:spcAft>
                <a:spcPts val="0"/>
              </a:spcAft>
              <a:buClr>
                <a:schemeClr val="dk1"/>
              </a:buClr>
              <a:buSzPts val="1600"/>
              <a:buFont typeface="Arial"/>
              <a:buNone/>
            </a:pPr>
            <a:r>
              <a:t/>
            </a:r>
            <a:endParaRPr sz="1900">
              <a:solidFill>
                <a:schemeClr val="lt1"/>
              </a:solidFill>
              <a:latin typeface="Raleway"/>
              <a:ea typeface="Raleway"/>
              <a:cs typeface="Raleway"/>
              <a:sym typeface="Raleway"/>
            </a:endParaRPr>
          </a:p>
          <a:p>
            <a:pPr indent="0" lvl="0" marL="0" rtl="0" algn="ctr">
              <a:spcBef>
                <a:spcPts val="0"/>
              </a:spcBef>
              <a:spcAft>
                <a:spcPts val="0"/>
              </a:spcAft>
              <a:buClr>
                <a:schemeClr val="dk1"/>
              </a:buClr>
              <a:buSzPts val="1600"/>
              <a:buFont typeface="Arial"/>
              <a:buNone/>
            </a:pPr>
            <a:r>
              <a:t/>
            </a:r>
            <a:endParaRPr sz="1900">
              <a:solidFill>
                <a:schemeClr val="lt1"/>
              </a:solidFill>
              <a:latin typeface="Raleway"/>
              <a:ea typeface="Raleway"/>
              <a:cs typeface="Raleway"/>
              <a:sym typeface="Raleway"/>
            </a:endParaRPr>
          </a:p>
          <a:p>
            <a:pPr indent="0" lvl="0" marL="0" rtl="0" algn="ctr">
              <a:spcBef>
                <a:spcPts val="0"/>
              </a:spcBef>
              <a:spcAft>
                <a:spcPts val="0"/>
              </a:spcAft>
              <a:buClr>
                <a:schemeClr val="dk1"/>
              </a:buClr>
              <a:buSzPts val="1600"/>
              <a:buFont typeface="Arial"/>
              <a:buNone/>
            </a:pPr>
            <a:r>
              <a:rPr lang="en" sz="1900">
                <a:solidFill>
                  <a:schemeClr val="lt1"/>
                </a:solidFill>
                <a:latin typeface="Raleway"/>
                <a:ea typeface="Raleway"/>
                <a:cs typeface="Raleway"/>
                <a:sym typeface="Raleway"/>
              </a:rPr>
              <a:t>Client’s Decision</a:t>
            </a:r>
            <a:endParaRPr/>
          </a:p>
        </p:txBody>
      </p:sp>
      <p:sp>
        <p:nvSpPr>
          <p:cNvPr id="1012" name="Google Shape;1012;g23f564b1645_4_5"/>
          <p:cNvSpPr/>
          <p:nvPr/>
        </p:nvSpPr>
        <p:spPr>
          <a:xfrm>
            <a:off x="1806100" y="3237925"/>
            <a:ext cx="347700" cy="347700"/>
          </a:xfrm>
          <a:prstGeom prst="rect">
            <a:avLst/>
          </a:prstGeom>
          <a:solidFill>
            <a:srgbClr val="00FFB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rgbClr val="FFFFFF"/>
              </a:solidFill>
              <a:latin typeface="Arial"/>
              <a:ea typeface="Arial"/>
              <a:cs typeface="Arial"/>
              <a:sym typeface="Arial"/>
            </a:endParaRPr>
          </a:p>
        </p:txBody>
      </p:sp>
      <p:sp>
        <p:nvSpPr>
          <p:cNvPr id="1013" name="Google Shape;1013;g23f564b1645_4_5"/>
          <p:cNvSpPr/>
          <p:nvPr/>
        </p:nvSpPr>
        <p:spPr>
          <a:xfrm>
            <a:off x="7222300" y="1206325"/>
            <a:ext cx="347700" cy="347700"/>
          </a:xfrm>
          <a:prstGeom prst="rect">
            <a:avLst/>
          </a:prstGeom>
          <a:solidFill>
            <a:srgbClr val="00FFBA"/>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rgbClr val="FFFFFF"/>
              </a:solidFill>
              <a:latin typeface="Arial"/>
              <a:ea typeface="Arial"/>
              <a:cs typeface="Arial"/>
              <a:sym typeface="Arial"/>
            </a:endParaRPr>
          </a:p>
        </p:txBody>
      </p:sp>
      <p:cxnSp>
        <p:nvCxnSpPr>
          <p:cNvPr id="1014" name="Google Shape;1014;g23f564b1645_4_5"/>
          <p:cNvCxnSpPr/>
          <p:nvPr/>
        </p:nvCxnSpPr>
        <p:spPr>
          <a:xfrm flipH="1" rot="10800000">
            <a:off x="2073100" y="2645625"/>
            <a:ext cx="5308500" cy="7800"/>
          </a:xfrm>
          <a:prstGeom prst="straightConnector1">
            <a:avLst/>
          </a:prstGeom>
          <a:noFill/>
          <a:ln cap="flat" cmpd="sng" w="19050">
            <a:solidFill>
              <a:srgbClr val="00FFBA"/>
            </a:solidFill>
            <a:prstDash val="solid"/>
            <a:round/>
            <a:headEnd len="sm" w="sm" type="none"/>
            <a:tailEnd len="sm" w="sm" type="none"/>
          </a:ln>
        </p:spPr>
      </p:cxnSp>
      <p:sp>
        <p:nvSpPr>
          <p:cNvPr id="1015" name="Google Shape;1015;g23f564b1645_4_5"/>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g23f564b1645_4_5">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1017" name="Google Shape;1017;g23f564b1645_4_5">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g23f564b1645_4_5">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3" name="Shape 643"/>
        <p:cNvGrpSpPr/>
        <p:nvPr/>
      </p:nvGrpSpPr>
      <p:grpSpPr>
        <a:xfrm>
          <a:off x="0" y="0"/>
          <a:ext cx="0" cy="0"/>
          <a:chOff x="0" y="0"/>
          <a:chExt cx="0" cy="0"/>
        </a:xfrm>
      </p:grpSpPr>
      <p:sp>
        <p:nvSpPr>
          <p:cNvPr id="644" name="Google Shape;644;p3"/>
          <p:cNvSpPr/>
          <p:nvPr/>
        </p:nvSpPr>
        <p:spPr>
          <a:xfrm>
            <a:off x="1289450" y="748000"/>
            <a:ext cx="6282900" cy="37893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3"/>
          <p:cNvSpPr/>
          <p:nvPr/>
        </p:nvSpPr>
        <p:spPr>
          <a:xfrm>
            <a:off x="7224650" y="74800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46" name="Google Shape;646;p3"/>
          <p:cNvSpPr/>
          <p:nvPr/>
        </p:nvSpPr>
        <p:spPr>
          <a:xfrm>
            <a:off x="1289450" y="418960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647" name="Google Shape;647;p3"/>
          <p:cNvSpPr txBox="1"/>
          <p:nvPr>
            <p:ph type="title"/>
          </p:nvPr>
        </p:nvSpPr>
        <p:spPr>
          <a:xfrm>
            <a:off x="2562450" y="1025000"/>
            <a:ext cx="4019100" cy="100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5600"/>
              <a:t>The client</a:t>
            </a:r>
            <a:endParaRPr sz="5600"/>
          </a:p>
        </p:txBody>
      </p:sp>
      <p:sp>
        <p:nvSpPr>
          <p:cNvPr id="648" name="Google Shape;648;p3"/>
          <p:cNvSpPr txBox="1"/>
          <p:nvPr>
            <p:ph idx="1" type="subTitle"/>
          </p:nvPr>
        </p:nvSpPr>
        <p:spPr>
          <a:xfrm>
            <a:off x="2135550" y="2552125"/>
            <a:ext cx="4872900" cy="894600"/>
          </a:xfrm>
          <a:prstGeom prst="rect">
            <a:avLst/>
          </a:prstGeom>
          <a:noFill/>
          <a:ln>
            <a:noFill/>
          </a:ln>
        </p:spPr>
        <p:txBody>
          <a:bodyPr anchorCtr="0" anchor="ctr" bIns="91425" lIns="91425" spcFirstLastPara="1" rIns="91425" wrap="square" tIns="91425">
            <a:noAutofit/>
          </a:bodyPr>
          <a:lstStyle/>
          <a:p>
            <a:pPr indent="0" lvl="0" marL="457200" rtl="0" algn="ctr">
              <a:lnSpc>
                <a:spcPct val="100000"/>
              </a:lnSpc>
              <a:spcBef>
                <a:spcPts val="0"/>
              </a:spcBef>
              <a:spcAft>
                <a:spcPts val="0"/>
              </a:spcAft>
              <a:buNone/>
            </a:pPr>
            <a:r>
              <a:t/>
            </a:r>
            <a:endParaRPr b="1" sz="1200"/>
          </a:p>
          <a:p>
            <a:pPr indent="-330200" lvl="0" marL="457200" rtl="0" algn="ctr">
              <a:lnSpc>
                <a:spcPct val="100000"/>
              </a:lnSpc>
              <a:spcBef>
                <a:spcPts val="0"/>
              </a:spcBef>
              <a:spcAft>
                <a:spcPts val="0"/>
              </a:spcAft>
              <a:buSzPts val="1600"/>
              <a:buChar char="●"/>
            </a:pPr>
            <a:r>
              <a:rPr b="1" lang="en"/>
              <a:t>Name: Dimples McBroke von Geizig</a:t>
            </a:r>
            <a:endParaRPr b="1"/>
          </a:p>
          <a:p>
            <a:pPr indent="0" lvl="0" marL="0" rtl="0" algn="l">
              <a:lnSpc>
                <a:spcPct val="100000"/>
              </a:lnSpc>
              <a:spcBef>
                <a:spcPts val="0"/>
              </a:spcBef>
              <a:spcAft>
                <a:spcPts val="0"/>
              </a:spcAft>
              <a:buNone/>
            </a:pPr>
            <a:r>
              <a:t/>
            </a:r>
            <a:endParaRPr b="1" sz="1500"/>
          </a:p>
          <a:p>
            <a:pPr indent="-323850" lvl="0" marL="457200" rtl="0" algn="ctr">
              <a:lnSpc>
                <a:spcPct val="100000"/>
              </a:lnSpc>
              <a:spcBef>
                <a:spcPts val="0"/>
              </a:spcBef>
              <a:spcAft>
                <a:spcPts val="0"/>
              </a:spcAft>
              <a:buSzPts val="1500"/>
              <a:buChar char="●"/>
            </a:pPr>
            <a:r>
              <a:rPr b="1" lang="en" sz="1500"/>
              <a:t>Occupation: Paints abstract chihuahuas for a living, got rich with selling NFTs</a:t>
            </a:r>
            <a:endParaRPr b="1" sz="1500"/>
          </a:p>
          <a:p>
            <a:pPr indent="0" lvl="0" marL="457200" rtl="0" algn="ctr">
              <a:lnSpc>
                <a:spcPct val="100000"/>
              </a:lnSpc>
              <a:spcBef>
                <a:spcPts val="0"/>
              </a:spcBef>
              <a:spcAft>
                <a:spcPts val="0"/>
              </a:spcAft>
              <a:buNone/>
            </a:pPr>
            <a:r>
              <a:t/>
            </a:r>
            <a:endParaRPr b="1" sz="1200"/>
          </a:p>
          <a:p>
            <a:pPr indent="-323850" lvl="0" marL="457200" rtl="0" algn="ctr">
              <a:lnSpc>
                <a:spcPct val="100000"/>
              </a:lnSpc>
              <a:spcBef>
                <a:spcPts val="0"/>
              </a:spcBef>
              <a:spcAft>
                <a:spcPts val="0"/>
              </a:spcAft>
              <a:buSzPts val="1500"/>
              <a:buChar char="●"/>
            </a:pPr>
            <a:r>
              <a:rPr b="1" lang="en" sz="1500"/>
              <a:t>Reason for selling: To pay for bail after slapping both Chris Rock and Will Smith</a:t>
            </a:r>
            <a:endParaRPr b="1" sz="1500"/>
          </a:p>
          <a:p>
            <a:pPr indent="0" lvl="0" marL="0" rtl="0" algn="ctr">
              <a:lnSpc>
                <a:spcPct val="100000"/>
              </a:lnSpc>
              <a:spcBef>
                <a:spcPts val="0"/>
              </a:spcBef>
              <a:spcAft>
                <a:spcPts val="0"/>
              </a:spcAft>
              <a:buSzPts val="1600"/>
              <a:buNone/>
            </a:pPr>
            <a:r>
              <a:t/>
            </a:r>
            <a:endParaRPr/>
          </a:p>
        </p:txBody>
      </p:sp>
      <p:cxnSp>
        <p:nvCxnSpPr>
          <p:cNvPr id="649" name="Google Shape;649;p3"/>
          <p:cNvCxnSpPr/>
          <p:nvPr/>
        </p:nvCxnSpPr>
        <p:spPr>
          <a:xfrm>
            <a:off x="3023450" y="1889000"/>
            <a:ext cx="3225300" cy="0"/>
          </a:xfrm>
          <a:prstGeom prst="straightConnector1">
            <a:avLst/>
          </a:prstGeom>
          <a:noFill/>
          <a:ln cap="flat" cmpd="sng" w="19050">
            <a:solidFill>
              <a:schemeClr val="dk2"/>
            </a:solidFill>
            <a:prstDash val="solid"/>
            <a:round/>
            <a:headEnd len="sm" w="sm" type="none"/>
            <a:tailEnd len="sm" w="sm" type="none"/>
          </a:ln>
        </p:spPr>
      </p:cxnSp>
      <p:sp>
        <p:nvSpPr>
          <p:cNvPr id="650" name="Google Shape;650;p3"/>
          <p:cNvSpPr/>
          <p:nvPr/>
        </p:nvSpPr>
        <p:spPr>
          <a:xfrm>
            <a:off x="0" y="1938150"/>
            <a:ext cx="524400" cy="1267200"/>
          </a:xfrm>
          <a:prstGeom prst="rect">
            <a:avLst/>
          </a:prstGeom>
          <a:solidFill>
            <a:schemeClr val="dk1">
              <a:alpha val="6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3">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652" name="Google Shape;652;p3">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3">
            <a:hlinkClick/>
          </p:cNvPr>
          <p:cNvSpPr/>
          <p:nvPr/>
        </p:nvSpPr>
        <p:spPr>
          <a:xfrm>
            <a:off x="188172" y="2861910"/>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7" name="Shape 657"/>
        <p:cNvGrpSpPr/>
        <p:nvPr/>
      </p:nvGrpSpPr>
      <p:grpSpPr>
        <a:xfrm>
          <a:off x="0" y="0"/>
          <a:ext cx="0" cy="0"/>
          <a:chOff x="0" y="0"/>
          <a:chExt cx="0" cy="0"/>
        </a:xfrm>
      </p:grpSpPr>
      <p:sp>
        <p:nvSpPr>
          <p:cNvPr id="658" name="Google Shape;658;g23f564b1645_3_29"/>
          <p:cNvSpPr txBox="1"/>
          <p:nvPr/>
        </p:nvSpPr>
        <p:spPr>
          <a:xfrm>
            <a:off x="768300" y="2720100"/>
            <a:ext cx="2695800" cy="63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lternates"/>
                <a:ea typeface="Montserrat Alternates"/>
                <a:cs typeface="Montserrat Alternates"/>
                <a:sym typeface="Montserrat Alternates"/>
              </a:rPr>
              <a:t>Dimples McBroke von Geizig</a:t>
            </a:r>
            <a:endParaRPr b="1" sz="2000">
              <a:solidFill>
                <a:schemeClr val="lt1"/>
              </a:solidFill>
              <a:latin typeface="Montserrat Alternates"/>
              <a:ea typeface="Montserrat Alternates"/>
              <a:cs typeface="Montserrat Alternates"/>
              <a:sym typeface="Montserrat Alternates"/>
            </a:endParaRPr>
          </a:p>
        </p:txBody>
      </p:sp>
      <p:sp>
        <p:nvSpPr>
          <p:cNvPr id="659" name="Google Shape;659;g23f564b1645_3_29"/>
          <p:cNvSpPr txBox="1"/>
          <p:nvPr>
            <p:ph type="title"/>
          </p:nvPr>
        </p:nvSpPr>
        <p:spPr>
          <a:xfrm>
            <a:off x="717750" y="539500"/>
            <a:ext cx="7708500" cy="457200"/>
          </a:xfrm>
          <a:prstGeom prst="rect">
            <a:avLst/>
          </a:prstGeom>
          <a:noFill/>
          <a:ln>
            <a:noFill/>
          </a:ln>
        </p:spPr>
        <p:txBody>
          <a:bodyPr anchorCtr="0" anchor="ctr" bIns="91425" lIns="91425" spcFirstLastPara="1" rIns="91425" wrap="square" tIns="91425">
            <a:noAutofit/>
          </a:bodyPr>
          <a:lstStyle/>
          <a:p>
            <a:pPr indent="0" lvl="0" marL="457200" rtl="0" algn="ctr">
              <a:spcBef>
                <a:spcPts val="0"/>
              </a:spcBef>
              <a:spcAft>
                <a:spcPts val="0"/>
              </a:spcAft>
              <a:buNone/>
            </a:pPr>
            <a:r>
              <a:rPr lang="en"/>
              <a:t>The Client</a:t>
            </a:r>
            <a:endParaRPr/>
          </a:p>
        </p:txBody>
      </p:sp>
      <p:cxnSp>
        <p:nvCxnSpPr>
          <p:cNvPr id="660" name="Google Shape;660;g23f564b1645_3_29"/>
          <p:cNvCxnSpPr/>
          <p:nvPr/>
        </p:nvCxnSpPr>
        <p:spPr>
          <a:xfrm>
            <a:off x="1890900" y="2645178"/>
            <a:ext cx="450600" cy="0"/>
          </a:xfrm>
          <a:prstGeom prst="straightConnector1">
            <a:avLst/>
          </a:prstGeom>
          <a:noFill/>
          <a:ln cap="flat" cmpd="sng" w="19050">
            <a:solidFill>
              <a:schemeClr val="dk2"/>
            </a:solidFill>
            <a:prstDash val="solid"/>
            <a:round/>
            <a:headEnd len="sm" w="sm" type="none"/>
            <a:tailEnd len="sm" w="sm" type="none"/>
          </a:ln>
        </p:spPr>
      </p:cxnSp>
      <p:cxnSp>
        <p:nvCxnSpPr>
          <p:cNvPr id="661" name="Google Shape;661;g23f564b1645_3_29"/>
          <p:cNvCxnSpPr/>
          <p:nvPr/>
        </p:nvCxnSpPr>
        <p:spPr>
          <a:xfrm flipH="1" rot="10800000">
            <a:off x="1861300" y="1072025"/>
            <a:ext cx="5725200" cy="16500"/>
          </a:xfrm>
          <a:prstGeom prst="straightConnector1">
            <a:avLst/>
          </a:prstGeom>
          <a:noFill/>
          <a:ln cap="flat" cmpd="sng" w="19050">
            <a:solidFill>
              <a:schemeClr val="dk2"/>
            </a:solidFill>
            <a:prstDash val="solid"/>
            <a:round/>
            <a:headEnd len="sm" w="sm" type="none"/>
            <a:tailEnd len="sm" w="sm" type="none"/>
          </a:ln>
        </p:spPr>
      </p:cxnSp>
      <p:sp>
        <p:nvSpPr>
          <p:cNvPr id="662" name="Google Shape;662;g23f564b1645_3_29"/>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g23f564b1645_3_29">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664" name="Google Shape;664;g23f564b1645_3_29">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g23f564b1645_3_29"/>
          <p:cNvSpPr txBox="1"/>
          <p:nvPr/>
        </p:nvSpPr>
        <p:spPr>
          <a:xfrm>
            <a:off x="3618150" y="1827600"/>
            <a:ext cx="20811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Montserrat Alternates"/>
                <a:ea typeface="Montserrat Alternates"/>
                <a:cs typeface="Montserrat Alternates"/>
                <a:sym typeface="Montserrat Alternates"/>
              </a:rPr>
              <a:t>Expected Price</a:t>
            </a:r>
            <a:endParaRPr b="1" sz="2000">
              <a:solidFill>
                <a:srgbClr val="FFFFFF"/>
              </a:solidFill>
              <a:latin typeface="Montserrat Alternates"/>
              <a:ea typeface="Montserrat Alternates"/>
              <a:cs typeface="Montserrat Alternates"/>
              <a:sym typeface="Montserrat Alternates"/>
            </a:endParaRPr>
          </a:p>
        </p:txBody>
      </p:sp>
      <p:sp>
        <p:nvSpPr>
          <p:cNvPr id="666" name="Google Shape;666;g23f564b1645_3_29"/>
          <p:cNvSpPr txBox="1"/>
          <p:nvPr/>
        </p:nvSpPr>
        <p:spPr>
          <a:xfrm>
            <a:off x="3721048" y="2184592"/>
            <a:ext cx="19782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aleway"/>
                <a:ea typeface="Raleway"/>
                <a:cs typeface="Raleway"/>
                <a:sym typeface="Raleway"/>
              </a:rPr>
              <a:t>$1,000,000</a:t>
            </a:r>
            <a:endParaRPr>
              <a:solidFill>
                <a:srgbClr val="FFFFFF"/>
              </a:solidFill>
              <a:latin typeface="Raleway"/>
              <a:ea typeface="Raleway"/>
              <a:cs typeface="Raleway"/>
              <a:sym typeface="Raleway"/>
            </a:endParaRPr>
          </a:p>
        </p:txBody>
      </p:sp>
      <p:sp>
        <p:nvSpPr>
          <p:cNvPr id="667" name="Google Shape;667;g23f564b1645_3_29"/>
          <p:cNvSpPr txBox="1"/>
          <p:nvPr/>
        </p:nvSpPr>
        <p:spPr>
          <a:xfrm>
            <a:off x="5750550" y="1686125"/>
            <a:ext cx="20811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Montserrat Alternates"/>
                <a:ea typeface="Montserrat Alternates"/>
                <a:cs typeface="Montserrat Alternates"/>
                <a:sym typeface="Montserrat Alternates"/>
              </a:rPr>
              <a:t>Location</a:t>
            </a:r>
            <a:endParaRPr b="1" sz="2000">
              <a:solidFill>
                <a:srgbClr val="FFFFFF"/>
              </a:solidFill>
              <a:latin typeface="Montserrat Alternates"/>
              <a:ea typeface="Montserrat Alternates"/>
              <a:cs typeface="Montserrat Alternates"/>
              <a:sym typeface="Montserrat Alternates"/>
            </a:endParaRPr>
          </a:p>
        </p:txBody>
      </p:sp>
      <p:sp>
        <p:nvSpPr>
          <p:cNvPr id="668" name="Google Shape;668;g23f564b1645_3_29"/>
          <p:cNvSpPr txBox="1"/>
          <p:nvPr/>
        </p:nvSpPr>
        <p:spPr>
          <a:xfrm>
            <a:off x="5802008" y="2117280"/>
            <a:ext cx="1978200" cy="54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aleway"/>
                <a:ea typeface="Raleway"/>
                <a:cs typeface="Raleway"/>
                <a:sym typeface="Raleway"/>
              </a:rPr>
              <a:t>Bellevue, King County</a:t>
            </a:r>
            <a:endParaRPr>
              <a:solidFill>
                <a:srgbClr val="FFFFFF"/>
              </a:solidFill>
              <a:latin typeface="Raleway"/>
              <a:ea typeface="Raleway"/>
              <a:cs typeface="Raleway"/>
              <a:sym typeface="Raleway"/>
            </a:endParaRPr>
          </a:p>
        </p:txBody>
      </p:sp>
      <p:sp>
        <p:nvSpPr>
          <p:cNvPr id="669" name="Google Shape;669;g23f564b1645_3_29"/>
          <p:cNvSpPr txBox="1"/>
          <p:nvPr/>
        </p:nvSpPr>
        <p:spPr>
          <a:xfrm>
            <a:off x="4690998" y="3174018"/>
            <a:ext cx="19782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Montserrat Alternates"/>
                <a:ea typeface="Montserrat Alternates"/>
                <a:cs typeface="Montserrat Alternates"/>
                <a:sym typeface="Montserrat Alternates"/>
              </a:rPr>
              <a:t>  Description</a:t>
            </a:r>
            <a:endParaRPr b="1" sz="2000">
              <a:solidFill>
                <a:srgbClr val="FFFFFF"/>
              </a:solidFill>
              <a:latin typeface="Montserrat Alternates"/>
              <a:ea typeface="Montserrat Alternates"/>
              <a:cs typeface="Montserrat Alternates"/>
              <a:sym typeface="Montserrat Alternates"/>
            </a:endParaRPr>
          </a:p>
        </p:txBody>
      </p:sp>
      <p:sp>
        <p:nvSpPr>
          <p:cNvPr id="670" name="Google Shape;670;g23f564b1645_3_29"/>
          <p:cNvSpPr txBox="1"/>
          <p:nvPr/>
        </p:nvSpPr>
        <p:spPr>
          <a:xfrm>
            <a:off x="2275550" y="3205350"/>
            <a:ext cx="6365700" cy="14760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b="1" sz="1200">
              <a:solidFill>
                <a:schemeClr val="lt1"/>
              </a:solidFill>
              <a:latin typeface="Raleway"/>
              <a:ea typeface="Raleway"/>
              <a:cs typeface="Raleway"/>
              <a:sym typeface="Raleway"/>
            </a:endParaRPr>
          </a:p>
          <a:p>
            <a:pPr indent="0" lvl="0" marL="457200" rtl="0" algn="l">
              <a:spcBef>
                <a:spcPts val="0"/>
              </a:spcBef>
              <a:spcAft>
                <a:spcPts val="0"/>
              </a:spcAft>
              <a:buNone/>
            </a:pPr>
            <a:r>
              <a:t/>
            </a:r>
            <a:endParaRPr b="1">
              <a:solidFill>
                <a:schemeClr val="lt1"/>
              </a:solidFill>
              <a:latin typeface="Raleway"/>
              <a:ea typeface="Raleway"/>
              <a:cs typeface="Raleway"/>
              <a:sym typeface="Raleway"/>
            </a:endParaRPr>
          </a:p>
          <a:p>
            <a:pPr indent="0" lvl="0" marL="457200" rtl="0" algn="l">
              <a:spcBef>
                <a:spcPts val="0"/>
              </a:spcBef>
              <a:spcAft>
                <a:spcPts val="0"/>
              </a:spcAft>
              <a:buNone/>
            </a:pPr>
            <a:r>
              <a:rPr b="1" lang="en">
                <a:solidFill>
                  <a:schemeClr val="lt1"/>
                </a:solidFill>
                <a:latin typeface="Raleway"/>
                <a:ea typeface="Raleway"/>
                <a:cs typeface="Raleway"/>
                <a:sym typeface="Raleway"/>
              </a:rPr>
              <a:t>Modernist architecture with red roof and blue and yellow walls. Originally built in 2011 as a fireworks store. Meticulously maintained front garden with stone pathway. Extra windows for natural light.</a:t>
            </a:r>
            <a:endParaRPr b="1">
              <a:solidFill>
                <a:schemeClr val="lt1"/>
              </a:solidFill>
              <a:latin typeface="Raleway"/>
              <a:ea typeface="Raleway"/>
              <a:cs typeface="Raleway"/>
              <a:sym typeface="Raleway"/>
            </a:endParaRPr>
          </a:p>
          <a:p>
            <a:pPr indent="0" lvl="0" marL="0" rtl="0" algn="ctr">
              <a:spcBef>
                <a:spcPts val="0"/>
              </a:spcBef>
              <a:spcAft>
                <a:spcPts val="0"/>
              </a:spcAft>
              <a:buNone/>
            </a:pPr>
            <a:r>
              <a:t/>
            </a:r>
            <a:endParaRPr>
              <a:solidFill>
                <a:srgbClr val="FFFFFF"/>
              </a:solidFill>
              <a:latin typeface="Raleway"/>
              <a:ea typeface="Raleway"/>
              <a:cs typeface="Raleway"/>
              <a:sym typeface="Raleway"/>
            </a:endParaRPr>
          </a:p>
        </p:txBody>
      </p:sp>
      <p:cxnSp>
        <p:nvCxnSpPr>
          <p:cNvPr id="671" name="Google Shape;671;g23f564b1645_3_29"/>
          <p:cNvCxnSpPr/>
          <p:nvPr/>
        </p:nvCxnSpPr>
        <p:spPr>
          <a:xfrm>
            <a:off x="4531948" y="1660150"/>
            <a:ext cx="450600" cy="0"/>
          </a:xfrm>
          <a:prstGeom prst="straightConnector1">
            <a:avLst/>
          </a:prstGeom>
          <a:noFill/>
          <a:ln cap="flat" cmpd="sng" w="19050">
            <a:solidFill>
              <a:srgbClr val="00FFBA"/>
            </a:solidFill>
            <a:prstDash val="solid"/>
            <a:round/>
            <a:headEnd len="sm" w="sm" type="none"/>
            <a:tailEnd len="sm" w="sm" type="none"/>
          </a:ln>
        </p:spPr>
      </p:cxnSp>
      <p:cxnSp>
        <p:nvCxnSpPr>
          <p:cNvPr id="672" name="Google Shape;672;g23f564b1645_3_29"/>
          <p:cNvCxnSpPr/>
          <p:nvPr/>
        </p:nvCxnSpPr>
        <p:spPr>
          <a:xfrm>
            <a:off x="6565808" y="1660150"/>
            <a:ext cx="450600" cy="0"/>
          </a:xfrm>
          <a:prstGeom prst="straightConnector1">
            <a:avLst/>
          </a:prstGeom>
          <a:noFill/>
          <a:ln cap="flat" cmpd="sng" w="19050">
            <a:solidFill>
              <a:srgbClr val="00FFBA"/>
            </a:solidFill>
            <a:prstDash val="solid"/>
            <a:round/>
            <a:headEnd len="sm" w="sm" type="none"/>
            <a:tailEnd len="sm" w="sm" type="none"/>
          </a:ln>
        </p:spPr>
      </p:cxnSp>
      <p:cxnSp>
        <p:nvCxnSpPr>
          <p:cNvPr id="673" name="Google Shape;673;g23f564b1645_3_29"/>
          <p:cNvCxnSpPr/>
          <p:nvPr/>
        </p:nvCxnSpPr>
        <p:spPr>
          <a:xfrm>
            <a:off x="5494048" y="3039143"/>
            <a:ext cx="450600" cy="0"/>
          </a:xfrm>
          <a:prstGeom prst="straightConnector1">
            <a:avLst/>
          </a:prstGeom>
          <a:noFill/>
          <a:ln cap="flat" cmpd="sng" w="19050">
            <a:solidFill>
              <a:srgbClr val="00FFBA"/>
            </a:solidFill>
            <a:prstDash val="solid"/>
            <a:round/>
            <a:headEnd len="sm" w="sm" type="none"/>
            <a:tailEnd len="sm" w="sm" type="none"/>
          </a:ln>
        </p:spPr>
      </p:cxnSp>
      <p:grpSp>
        <p:nvGrpSpPr>
          <p:cNvPr id="674" name="Google Shape;674;g23f564b1645_3_29"/>
          <p:cNvGrpSpPr/>
          <p:nvPr/>
        </p:nvGrpSpPr>
        <p:grpSpPr>
          <a:xfrm>
            <a:off x="6708456" y="1279049"/>
            <a:ext cx="165291" cy="274306"/>
            <a:chOff x="4804175" y="1281050"/>
            <a:chExt cx="253125" cy="419300"/>
          </a:xfrm>
        </p:grpSpPr>
        <p:sp>
          <p:nvSpPr>
            <p:cNvPr id="675" name="Google Shape;675;g23f564b1645_3_29"/>
            <p:cNvSpPr/>
            <p:nvPr/>
          </p:nvSpPr>
          <p:spPr>
            <a:xfrm>
              <a:off x="4804175" y="1281050"/>
              <a:ext cx="253125" cy="419300"/>
            </a:xfrm>
            <a:custGeom>
              <a:rect b="b" l="l" r="r" t="t"/>
              <a:pathLst>
                <a:path extrusionOk="0" h="16772" w="10125">
                  <a:moveTo>
                    <a:pt x="282" y="0"/>
                  </a:moveTo>
                  <a:lnTo>
                    <a:pt x="180" y="26"/>
                  </a:lnTo>
                  <a:lnTo>
                    <a:pt x="77" y="77"/>
                  </a:lnTo>
                  <a:lnTo>
                    <a:pt x="26" y="153"/>
                  </a:lnTo>
                  <a:lnTo>
                    <a:pt x="1" y="281"/>
                  </a:lnTo>
                  <a:lnTo>
                    <a:pt x="1" y="8641"/>
                  </a:lnTo>
                  <a:lnTo>
                    <a:pt x="1" y="8769"/>
                  </a:lnTo>
                  <a:lnTo>
                    <a:pt x="26" y="8897"/>
                  </a:lnTo>
                  <a:lnTo>
                    <a:pt x="129" y="9153"/>
                  </a:lnTo>
                  <a:lnTo>
                    <a:pt x="282" y="9357"/>
                  </a:lnTo>
                  <a:lnTo>
                    <a:pt x="461" y="9562"/>
                  </a:lnTo>
                  <a:lnTo>
                    <a:pt x="691" y="9715"/>
                  </a:lnTo>
                  <a:lnTo>
                    <a:pt x="972" y="9843"/>
                  </a:lnTo>
                  <a:lnTo>
                    <a:pt x="1253" y="9920"/>
                  </a:lnTo>
                  <a:lnTo>
                    <a:pt x="1586" y="9945"/>
                  </a:lnTo>
                  <a:lnTo>
                    <a:pt x="3094" y="9945"/>
                  </a:lnTo>
                  <a:lnTo>
                    <a:pt x="3222" y="9996"/>
                  </a:lnTo>
                  <a:lnTo>
                    <a:pt x="3324" y="10047"/>
                  </a:lnTo>
                  <a:lnTo>
                    <a:pt x="3427" y="10150"/>
                  </a:lnTo>
                  <a:lnTo>
                    <a:pt x="3503" y="10252"/>
                  </a:lnTo>
                  <a:lnTo>
                    <a:pt x="3580" y="10380"/>
                  </a:lnTo>
                  <a:lnTo>
                    <a:pt x="3606" y="10508"/>
                  </a:lnTo>
                  <a:lnTo>
                    <a:pt x="3606" y="10635"/>
                  </a:lnTo>
                  <a:lnTo>
                    <a:pt x="3452" y="12246"/>
                  </a:lnTo>
                  <a:lnTo>
                    <a:pt x="3452" y="12374"/>
                  </a:lnTo>
                  <a:lnTo>
                    <a:pt x="3503" y="12451"/>
                  </a:lnTo>
                  <a:lnTo>
                    <a:pt x="3580" y="12527"/>
                  </a:lnTo>
                  <a:lnTo>
                    <a:pt x="3682" y="12553"/>
                  </a:lnTo>
                  <a:lnTo>
                    <a:pt x="3810" y="12553"/>
                  </a:lnTo>
                  <a:lnTo>
                    <a:pt x="3887" y="12502"/>
                  </a:lnTo>
                  <a:lnTo>
                    <a:pt x="3963" y="12399"/>
                  </a:lnTo>
                  <a:lnTo>
                    <a:pt x="3989" y="12297"/>
                  </a:lnTo>
                  <a:lnTo>
                    <a:pt x="4142" y="10686"/>
                  </a:lnTo>
                  <a:lnTo>
                    <a:pt x="4142" y="10431"/>
                  </a:lnTo>
                  <a:lnTo>
                    <a:pt x="4091" y="10201"/>
                  </a:lnTo>
                  <a:lnTo>
                    <a:pt x="3989" y="9971"/>
                  </a:lnTo>
                  <a:lnTo>
                    <a:pt x="3836" y="9766"/>
                  </a:lnTo>
                  <a:lnTo>
                    <a:pt x="3657" y="9613"/>
                  </a:lnTo>
                  <a:lnTo>
                    <a:pt x="3452" y="9485"/>
                  </a:lnTo>
                  <a:lnTo>
                    <a:pt x="3196" y="9408"/>
                  </a:lnTo>
                  <a:lnTo>
                    <a:pt x="2966" y="9383"/>
                  </a:lnTo>
                  <a:lnTo>
                    <a:pt x="1586" y="9383"/>
                  </a:lnTo>
                  <a:lnTo>
                    <a:pt x="1381" y="9357"/>
                  </a:lnTo>
                  <a:lnTo>
                    <a:pt x="1177" y="9332"/>
                  </a:lnTo>
                  <a:lnTo>
                    <a:pt x="1023" y="9255"/>
                  </a:lnTo>
                  <a:lnTo>
                    <a:pt x="870" y="9153"/>
                  </a:lnTo>
                  <a:lnTo>
                    <a:pt x="742" y="9050"/>
                  </a:lnTo>
                  <a:lnTo>
                    <a:pt x="640" y="8922"/>
                  </a:lnTo>
                  <a:lnTo>
                    <a:pt x="589" y="8795"/>
                  </a:lnTo>
                  <a:lnTo>
                    <a:pt x="563" y="8641"/>
                  </a:lnTo>
                  <a:lnTo>
                    <a:pt x="563" y="5982"/>
                  </a:lnTo>
                  <a:lnTo>
                    <a:pt x="2123" y="5982"/>
                  </a:lnTo>
                  <a:lnTo>
                    <a:pt x="2225" y="5957"/>
                  </a:lnTo>
                  <a:lnTo>
                    <a:pt x="2302" y="5906"/>
                  </a:lnTo>
                  <a:lnTo>
                    <a:pt x="2378" y="5803"/>
                  </a:lnTo>
                  <a:lnTo>
                    <a:pt x="2378" y="5701"/>
                  </a:lnTo>
                  <a:lnTo>
                    <a:pt x="2378" y="5599"/>
                  </a:lnTo>
                  <a:lnTo>
                    <a:pt x="2302" y="5497"/>
                  </a:lnTo>
                  <a:lnTo>
                    <a:pt x="2225" y="5446"/>
                  </a:lnTo>
                  <a:lnTo>
                    <a:pt x="2123" y="5420"/>
                  </a:lnTo>
                  <a:lnTo>
                    <a:pt x="563" y="5420"/>
                  </a:lnTo>
                  <a:lnTo>
                    <a:pt x="563" y="537"/>
                  </a:lnTo>
                  <a:lnTo>
                    <a:pt x="1049" y="537"/>
                  </a:lnTo>
                  <a:lnTo>
                    <a:pt x="1049" y="2710"/>
                  </a:lnTo>
                  <a:lnTo>
                    <a:pt x="1075" y="2812"/>
                  </a:lnTo>
                  <a:lnTo>
                    <a:pt x="1126" y="2915"/>
                  </a:lnTo>
                  <a:lnTo>
                    <a:pt x="1228" y="2966"/>
                  </a:lnTo>
                  <a:lnTo>
                    <a:pt x="1330" y="2991"/>
                  </a:lnTo>
                  <a:lnTo>
                    <a:pt x="1432" y="2966"/>
                  </a:lnTo>
                  <a:lnTo>
                    <a:pt x="1535" y="2915"/>
                  </a:lnTo>
                  <a:lnTo>
                    <a:pt x="1586" y="2812"/>
                  </a:lnTo>
                  <a:lnTo>
                    <a:pt x="1611" y="2710"/>
                  </a:lnTo>
                  <a:lnTo>
                    <a:pt x="1611" y="537"/>
                  </a:lnTo>
                  <a:lnTo>
                    <a:pt x="2302" y="537"/>
                  </a:lnTo>
                  <a:lnTo>
                    <a:pt x="2302" y="1150"/>
                  </a:lnTo>
                  <a:lnTo>
                    <a:pt x="2327" y="1253"/>
                  </a:lnTo>
                  <a:lnTo>
                    <a:pt x="2378" y="1355"/>
                  </a:lnTo>
                  <a:lnTo>
                    <a:pt x="2455" y="1406"/>
                  </a:lnTo>
                  <a:lnTo>
                    <a:pt x="2583" y="1432"/>
                  </a:lnTo>
                  <a:lnTo>
                    <a:pt x="2685" y="1406"/>
                  </a:lnTo>
                  <a:lnTo>
                    <a:pt x="2762" y="1355"/>
                  </a:lnTo>
                  <a:lnTo>
                    <a:pt x="2839" y="1253"/>
                  </a:lnTo>
                  <a:lnTo>
                    <a:pt x="2864" y="1150"/>
                  </a:lnTo>
                  <a:lnTo>
                    <a:pt x="2864" y="537"/>
                  </a:lnTo>
                  <a:lnTo>
                    <a:pt x="3529" y="537"/>
                  </a:lnTo>
                  <a:lnTo>
                    <a:pt x="3529" y="2838"/>
                  </a:lnTo>
                  <a:lnTo>
                    <a:pt x="3554" y="2940"/>
                  </a:lnTo>
                  <a:lnTo>
                    <a:pt x="3631" y="3017"/>
                  </a:lnTo>
                  <a:lnTo>
                    <a:pt x="3708" y="3093"/>
                  </a:lnTo>
                  <a:lnTo>
                    <a:pt x="3810" y="3119"/>
                  </a:lnTo>
                  <a:lnTo>
                    <a:pt x="3938" y="3093"/>
                  </a:lnTo>
                  <a:lnTo>
                    <a:pt x="4015" y="3017"/>
                  </a:lnTo>
                  <a:lnTo>
                    <a:pt x="4066" y="2940"/>
                  </a:lnTo>
                  <a:lnTo>
                    <a:pt x="4091" y="2838"/>
                  </a:lnTo>
                  <a:lnTo>
                    <a:pt x="4091" y="537"/>
                  </a:lnTo>
                  <a:lnTo>
                    <a:pt x="4782" y="537"/>
                  </a:lnTo>
                  <a:lnTo>
                    <a:pt x="4782" y="1969"/>
                  </a:lnTo>
                  <a:lnTo>
                    <a:pt x="4807" y="2071"/>
                  </a:lnTo>
                  <a:lnTo>
                    <a:pt x="4858" y="2173"/>
                  </a:lnTo>
                  <a:lnTo>
                    <a:pt x="4961" y="2224"/>
                  </a:lnTo>
                  <a:lnTo>
                    <a:pt x="5063" y="2250"/>
                  </a:lnTo>
                  <a:lnTo>
                    <a:pt x="5165" y="2224"/>
                  </a:lnTo>
                  <a:lnTo>
                    <a:pt x="5267" y="2173"/>
                  </a:lnTo>
                  <a:lnTo>
                    <a:pt x="5318" y="2071"/>
                  </a:lnTo>
                  <a:lnTo>
                    <a:pt x="5344" y="1969"/>
                  </a:lnTo>
                  <a:lnTo>
                    <a:pt x="5344" y="537"/>
                  </a:lnTo>
                  <a:lnTo>
                    <a:pt x="6034" y="537"/>
                  </a:lnTo>
                  <a:lnTo>
                    <a:pt x="6034" y="2684"/>
                  </a:lnTo>
                  <a:lnTo>
                    <a:pt x="6060" y="2787"/>
                  </a:lnTo>
                  <a:lnTo>
                    <a:pt x="6111" y="2889"/>
                  </a:lnTo>
                  <a:lnTo>
                    <a:pt x="6188" y="2940"/>
                  </a:lnTo>
                  <a:lnTo>
                    <a:pt x="6316" y="2966"/>
                  </a:lnTo>
                  <a:lnTo>
                    <a:pt x="6418" y="2940"/>
                  </a:lnTo>
                  <a:lnTo>
                    <a:pt x="6494" y="2889"/>
                  </a:lnTo>
                  <a:lnTo>
                    <a:pt x="6571" y="2787"/>
                  </a:lnTo>
                  <a:lnTo>
                    <a:pt x="6597" y="2684"/>
                  </a:lnTo>
                  <a:lnTo>
                    <a:pt x="6597" y="537"/>
                  </a:lnTo>
                  <a:lnTo>
                    <a:pt x="7261" y="537"/>
                  </a:lnTo>
                  <a:lnTo>
                    <a:pt x="7261" y="1969"/>
                  </a:lnTo>
                  <a:lnTo>
                    <a:pt x="7287" y="2071"/>
                  </a:lnTo>
                  <a:lnTo>
                    <a:pt x="7364" y="2173"/>
                  </a:lnTo>
                  <a:lnTo>
                    <a:pt x="7440" y="2224"/>
                  </a:lnTo>
                  <a:lnTo>
                    <a:pt x="7543" y="2250"/>
                  </a:lnTo>
                  <a:lnTo>
                    <a:pt x="7671" y="2224"/>
                  </a:lnTo>
                  <a:lnTo>
                    <a:pt x="7747" y="2173"/>
                  </a:lnTo>
                  <a:lnTo>
                    <a:pt x="7798" y="2071"/>
                  </a:lnTo>
                  <a:lnTo>
                    <a:pt x="7824" y="1969"/>
                  </a:lnTo>
                  <a:lnTo>
                    <a:pt x="7824" y="537"/>
                  </a:lnTo>
                  <a:lnTo>
                    <a:pt x="8514" y="537"/>
                  </a:lnTo>
                  <a:lnTo>
                    <a:pt x="8514" y="1253"/>
                  </a:lnTo>
                  <a:lnTo>
                    <a:pt x="8540" y="1355"/>
                  </a:lnTo>
                  <a:lnTo>
                    <a:pt x="8591" y="1457"/>
                  </a:lnTo>
                  <a:lnTo>
                    <a:pt x="8693" y="1508"/>
                  </a:lnTo>
                  <a:lnTo>
                    <a:pt x="8795" y="1534"/>
                  </a:lnTo>
                  <a:lnTo>
                    <a:pt x="8898" y="1508"/>
                  </a:lnTo>
                  <a:lnTo>
                    <a:pt x="9000" y="1457"/>
                  </a:lnTo>
                  <a:lnTo>
                    <a:pt x="9051" y="1355"/>
                  </a:lnTo>
                  <a:lnTo>
                    <a:pt x="9077" y="1253"/>
                  </a:lnTo>
                  <a:lnTo>
                    <a:pt x="9077" y="537"/>
                  </a:lnTo>
                  <a:lnTo>
                    <a:pt x="9562" y="537"/>
                  </a:lnTo>
                  <a:lnTo>
                    <a:pt x="9562" y="5420"/>
                  </a:lnTo>
                  <a:lnTo>
                    <a:pt x="3094" y="5420"/>
                  </a:lnTo>
                  <a:lnTo>
                    <a:pt x="2966" y="5446"/>
                  </a:lnTo>
                  <a:lnTo>
                    <a:pt x="2890" y="5497"/>
                  </a:lnTo>
                  <a:lnTo>
                    <a:pt x="2839" y="5599"/>
                  </a:lnTo>
                  <a:lnTo>
                    <a:pt x="2813" y="5701"/>
                  </a:lnTo>
                  <a:lnTo>
                    <a:pt x="2839" y="5803"/>
                  </a:lnTo>
                  <a:lnTo>
                    <a:pt x="2890" y="5906"/>
                  </a:lnTo>
                  <a:lnTo>
                    <a:pt x="2966" y="5957"/>
                  </a:lnTo>
                  <a:lnTo>
                    <a:pt x="3094" y="5982"/>
                  </a:lnTo>
                  <a:lnTo>
                    <a:pt x="9562" y="5982"/>
                  </a:lnTo>
                  <a:lnTo>
                    <a:pt x="9562" y="8641"/>
                  </a:lnTo>
                  <a:lnTo>
                    <a:pt x="9537" y="8795"/>
                  </a:lnTo>
                  <a:lnTo>
                    <a:pt x="9486" y="8922"/>
                  </a:lnTo>
                  <a:lnTo>
                    <a:pt x="9383" y="9050"/>
                  </a:lnTo>
                  <a:lnTo>
                    <a:pt x="9256" y="9153"/>
                  </a:lnTo>
                  <a:lnTo>
                    <a:pt x="9102" y="9255"/>
                  </a:lnTo>
                  <a:lnTo>
                    <a:pt x="8949" y="9332"/>
                  </a:lnTo>
                  <a:lnTo>
                    <a:pt x="8744" y="9357"/>
                  </a:lnTo>
                  <a:lnTo>
                    <a:pt x="8540" y="9383"/>
                  </a:lnTo>
                  <a:lnTo>
                    <a:pt x="7159" y="9383"/>
                  </a:lnTo>
                  <a:lnTo>
                    <a:pt x="6929" y="9408"/>
                  </a:lnTo>
                  <a:lnTo>
                    <a:pt x="6673" y="9485"/>
                  </a:lnTo>
                  <a:lnTo>
                    <a:pt x="6469" y="9613"/>
                  </a:lnTo>
                  <a:lnTo>
                    <a:pt x="6290" y="9766"/>
                  </a:lnTo>
                  <a:lnTo>
                    <a:pt x="6137" y="9971"/>
                  </a:lnTo>
                  <a:lnTo>
                    <a:pt x="6034" y="10201"/>
                  </a:lnTo>
                  <a:lnTo>
                    <a:pt x="5983" y="10431"/>
                  </a:lnTo>
                  <a:lnTo>
                    <a:pt x="5983" y="10686"/>
                  </a:lnTo>
                  <a:lnTo>
                    <a:pt x="6367" y="14777"/>
                  </a:lnTo>
                  <a:lnTo>
                    <a:pt x="6367" y="14905"/>
                  </a:lnTo>
                  <a:lnTo>
                    <a:pt x="6341" y="15161"/>
                  </a:lnTo>
                  <a:lnTo>
                    <a:pt x="6264" y="15391"/>
                  </a:lnTo>
                  <a:lnTo>
                    <a:pt x="6162" y="15621"/>
                  </a:lnTo>
                  <a:lnTo>
                    <a:pt x="5983" y="15825"/>
                  </a:lnTo>
                  <a:lnTo>
                    <a:pt x="5804" y="15979"/>
                  </a:lnTo>
                  <a:lnTo>
                    <a:pt x="5574" y="16106"/>
                  </a:lnTo>
                  <a:lnTo>
                    <a:pt x="5318" y="16183"/>
                  </a:lnTo>
                  <a:lnTo>
                    <a:pt x="5063" y="16209"/>
                  </a:lnTo>
                  <a:lnTo>
                    <a:pt x="4782" y="16183"/>
                  </a:lnTo>
                  <a:lnTo>
                    <a:pt x="4526" y="16081"/>
                  </a:lnTo>
                  <a:lnTo>
                    <a:pt x="4296" y="15953"/>
                  </a:lnTo>
                  <a:lnTo>
                    <a:pt x="4091" y="15774"/>
                  </a:lnTo>
                  <a:lnTo>
                    <a:pt x="3938" y="15544"/>
                  </a:lnTo>
                  <a:lnTo>
                    <a:pt x="3810" y="15314"/>
                  </a:lnTo>
                  <a:lnTo>
                    <a:pt x="3759" y="15033"/>
                  </a:lnTo>
                  <a:lnTo>
                    <a:pt x="3759" y="14777"/>
                  </a:lnTo>
                  <a:lnTo>
                    <a:pt x="3887" y="13499"/>
                  </a:lnTo>
                  <a:lnTo>
                    <a:pt x="3861" y="13396"/>
                  </a:lnTo>
                  <a:lnTo>
                    <a:pt x="3810" y="13294"/>
                  </a:lnTo>
                  <a:lnTo>
                    <a:pt x="3733" y="13243"/>
                  </a:lnTo>
                  <a:lnTo>
                    <a:pt x="3631" y="13218"/>
                  </a:lnTo>
                  <a:lnTo>
                    <a:pt x="3529" y="13218"/>
                  </a:lnTo>
                  <a:lnTo>
                    <a:pt x="3427" y="13269"/>
                  </a:lnTo>
                  <a:lnTo>
                    <a:pt x="3350" y="13345"/>
                  </a:lnTo>
                  <a:lnTo>
                    <a:pt x="3324" y="13448"/>
                  </a:lnTo>
                  <a:lnTo>
                    <a:pt x="3196" y="14700"/>
                  </a:lnTo>
                  <a:lnTo>
                    <a:pt x="3196" y="14905"/>
                  </a:lnTo>
                  <a:lnTo>
                    <a:pt x="3196" y="15109"/>
                  </a:lnTo>
                  <a:lnTo>
                    <a:pt x="3248" y="15288"/>
                  </a:lnTo>
                  <a:lnTo>
                    <a:pt x="3299" y="15467"/>
                  </a:lnTo>
                  <a:lnTo>
                    <a:pt x="3350" y="15672"/>
                  </a:lnTo>
                  <a:lnTo>
                    <a:pt x="3452" y="15825"/>
                  </a:lnTo>
                  <a:lnTo>
                    <a:pt x="3554" y="16004"/>
                  </a:lnTo>
                  <a:lnTo>
                    <a:pt x="3682" y="16158"/>
                  </a:lnTo>
                  <a:lnTo>
                    <a:pt x="3810" y="16285"/>
                  </a:lnTo>
                  <a:lnTo>
                    <a:pt x="3963" y="16413"/>
                  </a:lnTo>
                  <a:lnTo>
                    <a:pt x="4142" y="16515"/>
                  </a:lnTo>
                  <a:lnTo>
                    <a:pt x="4296" y="16592"/>
                  </a:lnTo>
                  <a:lnTo>
                    <a:pt x="4500" y="16669"/>
                  </a:lnTo>
                  <a:lnTo>
                    <a:pt x="4679" y="16720"/>
                  </a:lnTo>
                  <a:lnTo>
                    <a:pt x="4858" y="16746"/>
                  </a:lnTo>
                  <a:lnTo>
                    <a:pt x="5063" y="16771"/>
                  </a:lnTo>
                  <a:lnTo>
                    <a:pt x="5242" y="16746"/>
                  </a:lnTo>
                  <a:lnTo>
                    <a:pt x="5446" y="16720"/>
                  </a:lnTo>
                  <a:lnTo>
                    <a:pt x="5625" y="16669"/>
                  </a:lnTo>
                  <a:lnTo>
                    <a:pt x="5779" y="16618"/>
                  </a:lnTo>
                  <a:lnTo>
                    <a:pt x="5958" y="16541"/>
                  </a:lnTo>
                  <a:lnTo>
                    <a:pt x="6111" y="16439"/>
                  </a:lnTo>
                  <a:lnTo>
                    <a:pt x="6239" y="16337"/>
                  </a:lnTo>
                  <a:lnTo>
                    <a:pt x="6392" y="16209"/>
                  </a:lnTo>
                  <a:lnTo>
                    <a:pt x="6494" y="16081"/>
                  </a:lnTo>
                  <a:lnTo>
                    <a:pt x="6622" y="15927"/>
                  </a:lnTo>
                  <a:lnTo>
                    <a:pt x="6699" y="15774"/>
                  </a:lnTo>
                  <a:lnTo>
                    <a:pt x="6776" y="15621"/>
                  </a:lnTo>
                  <a:lnTo>
                    <a:pt x="6852" y="15442"/>
                  </a:lnTo>
                  <a:lnTo>
                    <a:pt x="6904" y="15263"/>
                  </a:lnTo>
                  <a:lnTo>
                    <a:pt x="6929" y="15084"/>
                  </a:lnTo>
                  <a:lnTo>
                    <a:pt x="6929" y="14905"/>
                  </a:lnTo>
                  <a:lnTo>
                    <a:pt x="6929" y="14700"/>
                  </a:lnTo>
                  <a:lnTo>
                    <a:pt x="6520" y="10635"/>
                  </a:lnTo>
                  <a:lnTo>
                    <a:pt x="6520" y="10508"/>
                  </a:lnTo>
                  <a:lnTo>
                    <a:pt x="6546" y="10380"/>
                  </a:lnTo>
                  <a:lnTo>
                    <a:pt x="6622" y="10252"/>
                  </a:lnTo>
                  <a:lnTo>
                    <a:pt x="6699" y="10150"/>
                  </a:lnTo>
                  <a:lnTo>
                    <a:pt x="6801" y="10047"/>
                  </a:lnTo>
                  <a:lnTo>
                    <a:pt x="6904" y="9996"/>
                  </a:lnTo>
                  <a:lnTo>
                    <a:pt x="7031" y="9945"/>
                  </a:lnTo>
                  <a:lnTo>
                    <a:pt x="8540" y="9945"/>
                  </a:lnTo>
                  <a:lnTo>
                    <a:pt x="8872" y="9920"/>
                  </a:lnTo>
                  <a:lnTo>
                    <a:pt x="9153" y="9843"/>
                  </a:lnTo>
                  <a:lnTo>
                    <a:pt x="9435" y="9715"/>
                  </a:lnTo>
                  <a:lnTo>
                    <a:pt x="9665" y="9562"/>
                  </a:lnTo>
                  <a:lnTo>
                    <a:pt x="9844" y="9357"/>
                  </a:lnTo>
                  <a:lnTo>
                    <a:pt x="9997" y="9153"/>
                  </a:lnTo>
                  <a:lnTo>
                    <a:pt x="10099" y="8897"/>
                  </a:lnTo>
                  <a:lnTo>
                    <a:pt x="10125" y="8769"/>
                  </a:lnTo>
                  <a:lnTo>
                    <a:pt x="10125" y="8641"/>
                  </a:lnTo>
                  <a:lnTo>
                    <a:pt x="10125" y="281"/>
                  </a:lnTo>
                  <a:lnTo>
                    <a:pt x="10099" y="153"/>
                  </a:lnTo>
                  <a:lnTo>
                    <a:pt x="10048" y="77"/>
                  </a:lnTo>
                  <a:lnTo>
                    <a:pt x="9946" y="26"/>
                  </a:lnTo>
                  <a:lnTo>
                    <a:pt x="984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g23f564b1645_3_29"/>
            <p:cNvSpPr/>
            <p:nvPr/>
          </p:nvSpPr>
          <p:spPr>
            <a:xfrm>
              <a:off x="4909000" y="1630000"/>
              <a:ext cx="43500" cy="43500"/>
            </a:xfrm>
            <a:custGeom>
              <a:rect b="b" l="l" r="r" t="t"/>
              <a:pathLst>
                <a:path extrusionOk="0" h="1740" w="1740">
                  <a:moveTo>
                    <a:pt x="870" y="538"/>
                  </a:moveTo>
                  <a:lnTo>
                    <a:pt x="998" y="563"/>
                  </a:lnTo>
                  <a:lnTo>
                    <a:pt x="1100" y="640"/>
                  </a:lnTo>
                  <a:lnTo>
                    <a:pt x="1177" y="742"/>
                  </a:lnTo>
                  <a:lnTo>
                    <a:pt x="1202" y="870"/>
                  </a:lnTo>
                  <a:lnTo>
                    <a:pt x="1177" y="998"/>
                  </a:lnTo>
                  <a:lnTo>
                    <a:pt x="1100" y="1100"/>
                  </a:lnTo>
                  <a:lnTo>
                    <a:pt x="998" y="1177"/>
                  </a:lnTo>
                  <a:lnTo>
                    <a:pt x="870" y="1203"/>
                  </a:lnTo>
                  <a:lnTo>
                    <a:pt x="742" y="1177"/>
                  </a:lnTo>
                  <a:lnTo>
                    <a:pt x="640" y="1100"/>
                  </a:lnTo>
                  <a:lnTo>
                    <a:pt x="563" y="998"/>
                  </a:lnTo>
                  <a:lnTo>
                    <a:pt x="537" y="870"/>
                  </a:lnTo>
                  <a:lnTo>
                    <a:pt x="563" y="742"/>
                  </a:lnTo>
                  <a:lnTo>
                    <a:pt x="640" y="640"/>
                  </a:lnTo>
                  <a:lnTo>
                    <a:pt x="742" y="563"/>
                  </a:lnTo>
                  <a:lnTo>
                    <a:pt x="870" y="538"/>
                  </a:lnTo>
                  <a:close/>
                  <a:moveTo>
                    <a:pt x="691" y="1"/>
                  </a:moveTo>
                  <a:lnTo>
                    <a:pt x="537" y="52"/>
                  </a:lnTo>
                  <a:lnTo>
                    <a:pt x="384" y="154"/>
                  </a:lnTo>
                  <a:lnTo>
                    <a:pt x="256" y="257"/>
                  </a:lnTo>
                  <a:lnTo>
                    <a:pt x="154" y="384"/>
                  </a:lnTo>
                  <a:lnTo>
                    <a:pt x="52" y="538"/>
                  </a:lnTo>
                  <a:lnTo>
                    <a:pt x="1" y="691"/>
                  </a:lnTo>
                  <a:lnTo>
                    <a:pt x="1" y="870"/>
                  </a:lnTo>
                  <a:lnTo>
                    <a:pt x="1" y="1049"/>
                  </a:lnTo>
                  <a:lnTo>
                    <a:pt x="52" y="1203"/>
                  </a:lnTo>
                  <a:lnTo>
                    <a:pt x="154" y="1356"/>
                  </a:lnTo>
                  <a:lnTo>
                    <a:pt x="256" y="1484"/>
                  </a:lnTo>
                  <a:lnTo>
                    <a:pt x="384" y="1586"/>
                  </a:lnTo>
                  <a:lnTo>
                    <a:pt x="537" y="1688"/>
                  </a:lnTo>
                  <a:lnTo>
                    <a:pt x="691" y="1739"/>
                  </a:lnTo>
                  <a:lnTo>
                    <a:pt x="1049" y="1739"/>
                  </a:lnTo>
                  <a:lnTo>
                    <a:pt x="1202" y="1688"/>
                  </a:lnTo>
                  <a:lnTo>
                    <a:pt x="1356" y="1586"/>
                  </a:lnTo>
                  <a:lnTo>
                    <a:pt x="1483" y="1484"/>
                  </a:lnTo>
                  <a:lnTo>
                    <a:pt x="1586" y="1356"/>
                  </a:lnTo>
                  <a:lnTo>
                    <a:pt x="1688" y="1203"/>
                  </a:lnTo>
                  <a:lnTo>
                    <a:pt x="1739" y="1049"/>
                  </a:lnTo>
                  <a:lnTo>
                    <a:pt x="1739" y="870"/>
                  </a:lnTo>
                  <a:lnTo>
                    <a:pt x="1739" y="691"/>
                  </a:lnTo>
                  <a:lnTo>
                    <a:pt x="1688" y="538"/>
                  </a:lnTo>
                  <a:lnTo>
                    <a:pt x="1586" y="384"/>
                  </a:lnTo>
                  <a:lnTo>
                    <a:pt x="1483" y="257"/>
                  </a:lnTo>
                  <a:lnTo>
                    <a:pt x="1356" y="154"/>
                  </a:lnTo>
                  <a:lnTo>
                    <a:pt x="1202" y="52"/>
                  </a:lnTo>
                  <a:lnTo>
                    <a:pt x="104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g23f564b1645_3_29"/>
            <p:cNvSpPr/>
            <p:nvPr/>
          </p:nvSpPr>
          <p:spPr>
            <a:xfrm>
              <a:off x="4997850" y="1445300"/>
              <a:ext cx="32625" cy="14075"/>
            </a:xfrm>
            <a:custGeom>
              <a:rect b="b" l="l" r="r" t="t"/>
              <a:pathLst>
                <a:path extrusionOk="0" h="563" w="1305">
                  <a:moveTo>
                    <a:pt x="281" y="0"/>
                  </a:moveTo>
                  <a:lnTo>
                    <a:pt x="179" y="26"/>
                  </a:lnTo>
                  <a:lnTo>
                    <a:pt x="102" y="77"/>
                  </a:lnTo>
                  <a:lnTo>
                    <a:pt x="26" y="179"/>
                  </a:lnTo>
                  <a:lnTo>
                    <a:pt x="0" y="282"/>
                  </a:lnTo>
                  <a:lnTo>
                    <a:pt x="26" y="384"/>
                  </a:lnTo>
                  <a:lnTo>
                    <a:pt x="102" y="486"/>
                  </a:lnTo>
                  <a:lnTo>
                    <a:pt x="179" y="537"/>
                  </a:lnTo>
                  <a:lnTo>
                    <a:pt x="281" y="563"/>
                  </a:lnTo>
                  <a:lnTo>
                    <a:pt x="1023" y="563"/>
                  </a:lnTo>
                  <a:lnTo>
                    <a:pt x="1125" y="537"/>
                  </a:lnTo>
                  <a:lnTo>
                    <a:pt x="1227" y="486"/>
                  </a:lnTo>
                  <a:lnTo>
                    <a:pt x="1279" y="384"/>
                  </a:lnTo>
                  <a:lnTo>
                    <a:pt x="1304" y="282"/>
                  </a:lnTo>
                  <a:lnTo>
                    <a:pt x="1279" y="179"/>
                  </a:lnTo>
                  <a:lnTo>
                    <a:pt x="1227" y="77"/>
                  </a:lnTo>
                  <a:lnTo>
                    <a:pt x="1125" y="26"/>
                  </a:lnTo>
                  <a:lnTo>
                    <a:pt x="102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g23f564b1645_3_29"/>
            <p:cNvSpPr/>
            <p:nvPr/>
          </p:nvSpPr>
          <p:spPr>
            <a:xfrm>
              <a:off x="4831025" y="1445300"/>
              <a:ext cx="157250" cy="14075"/>
            </a:xfrm>
            <a:custGeom>
              <a:rect b="b" l="l" r="r" t="t"/>
              <a:pathLst>
                <a:path extrusionOk="0" h="563" w="6290">
                  <a:moveTo>
                    <a:pt x="282" y="0"/>
                  </a:moveTo>
                  <a:lnTo>
                    <a:pt x="179" y="26"/>
                  </a:lnTo>
                  <a:lnTo>
                    <a:pt x="77" y="77"/>
                  </a:lnTo>
                  <a:lnTo>
                    <a:pt x="26" y="179"/>
                  </a:lnTo>
                  <a:lnTo>
                    <a:pt x="1" y="282"/>
                  </a:lnTo>
                  <a:lnTo>
                    <a:pt x="26" y="384"/>
                  </a:lnTo>
                  <a:lnTo>
                    <a:pt x="77" y="486"/>
                  </a:lnTo>
                  <a:lnTo>
                    <a:pt x="179" y="537"/>
                  </a:lnTo>
                  <a:lnTo>
                    <a:pt x="282" y="563"/>
                  </a:lnTo>
                  <a:lnTo>
                    <a:pt x="6009" y="563"/>
                  </a:lnTo>
                  <a:lnTo>
                    <a:pt x="6111" y="537"/>
                  </a:lnTo>
                  <a:lnTo>
                    <a:pt x="6213" y="486"/>
                  </a:lnTo>
                  <a:lnTo>
                    <a:pt x="6264" y="384"/>
                  </a:lnTo>
                  <a:lnTo>
                    <a:pt x="6290" y="282"/>
                  </a:lnTo>
                  <a:lnTo>
                    <a:pt x="6264" y="179"/>
                  </a:lnTo>
                  <a:lnTo>
                    <a:pt x="6213" y="77"/>
                  </a:lnTo>
                  <a:lnTo>
                    <a:pt x="6111" y="26"/>
                  </a:lnTo>
                  <a:lnTo>
                    <a:pt x="600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g23f564b1645_3_29"/>
            <p:cNvSpPr/>
            <p:nvPr/>
          </p:nvSpPr>
          <p:spPr>
            <a:xfrm>
              <a:off x="4861700" y="1327050"/>
              <a:ext cx="14100" cy="51800"/>
            </a:xfrm>
            <a:custGeom>
              <a:rect b="b" l="l" r="r" t="t"/>
              <a:pathLst>
                <a:path extrusionOk="0" h="2072" w="564">
                  <a:moveTo>
                    <a:pt x="154" y="1"/>
                  </a:moveTo>
                  <a:lnTo>
                    <a:pt x="77" y="77"/>
                  </a:lnTo>
                  <a:lnTo>
                    <a:pt x="26" y="154"/>
                  </a:lnTo>
                  <a:lnTo>
                    <a:pt x="1" y="256"/>
                  </a:lnTo>
                  <a:lnTo>
                    <a:pt x="1" y="1790"/>
                  </a:lnTo>
                  <a:lnTo>
                    <a:pt x="26" y="1893"/>
                  </a:lnTo>
                  <a:lnTo>
                    <a:pt x="77" y="1995"/>
                  </a:lnTo>
                  <a:lnTo>
                    <a:pt x="154" y="2046"/>
                  </a:lnTo>
                  <a:lnTo>
                    <a:pt x="282" y="2072"/>
                  </a:lnTo>
                  <a:lnTo>
                    <a:pt x="384" y="2046"/>
                  </a:lnTo>
                  <a:lnTo>
                    <a:pt x="461" y="1995"/>
                  </a:lnTo>
                  <a:lnTo>
                    <a:pt x="538" y="1893"/>
                  </a:lnTo>
                  <a:lnTo>
                    <a:pt x="563" y="1790"/>
                  </a:lnTo>
                  <a:lnTo>
                    <a:pt x="563" y="256"/>
                  </a:lnTo>
                  <a:lnTo>
                    <a:pt x="538" y="154"/>
                  </a:lnTo>
                  <a:lnTo>
                    <a:pt x="461" y="77"/>
                  </a:lnTo>
                  <a:lnTo>
                    <a:pt x="3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 name="Google Shape;680;g23f564b1645_3_29"/>
          <p:cNvGrpSpPr/>
          <p:nvPr/>
        </p:nvGrpSpPr>
        <p:grpSpPr>
          <a:xfrm>
            <a:off x="4623715" y="1279049"/>
            <a:ext cx="200357" cy="274306"/>
            <a:chOff x="4030175" y="1281050"/>
            <a:chExt cx="306825" cy="419300"/>
          </a:xfrm>
        </p:grpSpPr>
        <p:sp>
          <p:nvSpPr>
            <p:cNvPr id="681" name="Google Shape;681;g23f564b1645_3_29"/>
            <p:cNvSpPr/>
            <p:nvPr/>
          </p:nvSpPr>
          <p:spPr>
            <a:xfrm>
              <a:off x="4130525" y="1362850"/>
              <a:ext cx="187925" cy="271650"/>
            </a:xfrm>
            <a:custGeom>
              <a:rect b="b" l="l" r="r" t="t"/>
              <a:pathLst>
                <a:path extrusionOk="0" h="10866" w="7517">
                  <a:moveTo>
                    <a:pt x="282" y="0"/>
                  </a:moveTo>
                  <a:lnTo>
                    <a:pt x="179" y="26"/>
                  </a:lnTo>
                  <a:lnTo>
                    <a:pt x="103" y="77"/>
                  </a:lnTo>
                  <a:lnTo>
                    <a:pt x="26" y="179"/>
                  </a:lnTo>
                  <a:lnTo>
                    <a:pt x="0" y="282"/>
                  </a:lnTo>
                  <a:lnTo>
                    <a:pt x="26" y="384"/>
                  </a:lnTo>
                  <a:lnTo>
                    <a:pt x="103" y="486"/>
                  </a:lnTo>
                  <a:lnTo>
                    <a:pt x="179" y="537"/>
                  </a:lnTo>
                  <a:lnTo>
                    <a:pt x="282" y="563"/>
                  </a:lnTo>
                  <a:lnTo>
                    <a:pt x="6954" y="563"/>
                  </a:lnTo>
                  <a:lnTo>
                    <a:pt x="6954" y="10585"/>
                  </a:lnTo>
                  <a:lnTo>
                    <a:pt x="6980" y="10712"/>
                  </a:lnTo>
                  <a:lnTo>
                    <a:pt x="7031" y="10789"/>
                  </a:lnTo>
                  <a:lnTo>
                    <a:pt x="7133" y="10840"/>
                  </a:lnTo>
                  <a:lnTo>
                    <a:pt x="7235" y="10866"/>
                  </a:lnTo>
                  <a:lnTo>
                    <a:pt x="7338" y="10840"/>
                  </a:lnTo>
                  <a:lnTo>
                    <a:pt x="7440" y="10789"/>
                  </a:lnTo>
                  <a:lnTo>
                    <a:pt x="7491" y="10712"/>
                  </a:lnTo>
                  <a:lnTo>
                    <a:pt x="7517" y="10585"/>
                  </a:lnTo>
                  <a:lnTo>
                    <a:pt x="7517" y="282"/>
                  </a:lnTo>
                  <a:lnTo>
                    <a:pt x="7491" y="179"/>
                  </a:lnTo>
                  <a:lnTo>
                    <a:pt x="7440" y="77"/>
                  </a:lnTo>
                  <a:lnTo>
                    <a:pt x="7338" y="26"/>
                  </a:lnTo>
                  <a:lnTo>
                    <a:pt x="72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g23f564b1645_3_29"/>
            <p:cNvSpPr/>
            <p:nvPr/>
          </p:nvSpPr>
          <p:spPr>
            <a:xfrm>
              <a:off x="4081300" y="1399275"/>
              <a:ext cx="55000" cy="69700"/>
            </a:xfrm>
            <a:custGeom>
              <a:rect b="b" l="l" r="r" t="t"/>
              <a:pathLst>
                <a:path extrusionOk="0" h="2788" w="2200">
                  <a:moveTo>
                    <a:pt x="1637" y="563"/>
                  </a:moveTo>
                  <a:lnTo>
                    <a:pt x="1637" y="2225"/>
                  </a:lnTo>
                  <a:lnTo>
                    <a:pt x="563" y="2225"/>
                  </a:lnTo>
                  <a:lnTo>
                    <a:pt x="563" y="563"/>
                  </a:lnTo>
                  <a:close/>
                  <a:moveTo>
                    <a:pt x="282" y="1"/>
                  </a:moveTo>
                  <a:lnTo>
                    <a:pt x="180" y="26"/>
                  </a:lnTo>
                  <a:lnTo>
                    <a:pt x="77" y="77"/>
                  </a:lnTo>
                  <a:lnTo>
                    <a:pt x="26" y="154"/>
                  </a:lnTo>
                  <a:lnTo>
                    <a:pt x="1" y="282"/>
                  </a:lnTo>
                  <a:lnTo>
                    <a:pt x="1" y="2506"/>
                  </a:lnTo>
                  <a:lnTo>
                    <a:pt x="26" y="2634"/>
                  </a:lnTo>
                  <a:lnTo>
                    <a:pt x="77" y="2711"/>
                  </a:lnTo>
                  <a:lnTo>
                    <a:pt x="180" y="2762"/>
                  </a:lnTo>
                  <a:lnTo>
                    <a:pt x="282" y="2787"/>
                  </a:lnTo>
                  <a:lnTo>
                    <a:pt x="1918" y="2787"/>
                  </a:lnTo>
                  <a:lnTo>
                    <a:pt x="2020" y="2762"/>
                  </a:lnTo>
                  <a:lnTo>
                    <a:pt x="2097" y="2711"/>
                  </a:lnTo>
                  <a:lnTo>
                    <a:pt x="2174" y="2634"/>
                  </a:lnTo>
                  <a:lnTo>
                    <a:pt x="2199" y="2506"/>
                  </a:lnTo>
                  <a:lnTo>
                    <a:pt x="2199" y="282"/>
                  </a:lnTo>
                  <a:lnTo>
                    <a:pt x="2174" y="154"/>
                  </a:lnTo>
                  <a:lnTo>
                    <a:pt x="2097" y="77"/>
                  </a:lnTo>
                  <a:lnTo>
                    <a:pt x="2020"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g23f564b1645_3_29"/>
            <p:cNvSpPr/>
            <p:nvPr/>
          </p:nvSpPr>
          <p:spPr>
            <a:xfrm>
              <a:off x="4230875" y="1399275"/>
              <a:ext cx="54975" cy="69700"/>
            </a:xfrm>
            <a:custGeom>
              <a:rect b="b" l="l" r="r" t="t"/>
              <a:pathLst>
                <a:path extrusionOk="0" h="2788" w="2199">
                  <a:moveTo>
                    <a:pt x="1636" y="563"/>
                  </a:moveTo>
                  <a:lnTo>
                    <a:pt x="1636" y="2225"/>
                  </a:lnTo>
                  <a:lnTo>
                    <a:pt x="563" y="2225"/>
                  </a:lnTo>
                  <a:lnTo>
                    <a:pt x="563" y="563"/>
                  </a:lnTo>
                  <a:close/>
                  <a:moveTo>
                    <a:pt x="281" y="1"/>
                  </a:moveTo>
                  <a:lnTo>
                    <a:pt x="179" y="26"/>
                  </a:lnTo>
                  <a:lnTo>
                    <a:pt x="102" y="77"/>
                  </a:lnTo>
                  <a:lnTo>
                    <a:pt x="26" y="154"/>
                  </a:lnTo>
                  <a:lnTo>
                    <a:pt x="0" y="282"/>
                  </a:lnTo>
                  <a:lnTo>
                    <a:pt x="0" y="2506"/>
                  </a:lnTo>
                  <a:lnTo>
                    <a:pt x="26" y="2634"/>
                  </a:lnTo>
                  <a:lnTo>
                    <a:pt x="102" y="2711"/>
                  </a:lnTo>
                  <a:lnTo>
                    <a:pt x="179" y="2762"/>
                  </a:lnTo>
                  <a:lnTo>
                    <a:pt x="281" y="2787"/>
                  </a:lnTo>
                  <a:lnTo>
                    <a:pt x="1918" y="2787"/>
                  </a:lnTo>
                  <a:lnTo>
                    <a:pt x="2020" y="2762"/>
                  </a:lnTo>
                  <a:lnTo>
                    <a:pt x="2122" y="2711"/>
                  </a:lnTo>
                  <a:lnTo>
                    <a:pt x="2173" y="2634"/>
                  </a:lnTo>
                  <a:lnTo>
                    <a:pt x="2199" y="2506"/>
                  </a:lnTo>
                  <a:lnTo>
                    <a:pt x="2199" y="282"/>
                  </a:lnTo>
                  <a:lnTo>
                    <a:pt x="2173" y="154"/>
                  </a:lnTo>
                  <a:lnTo>
                    <a:pt x="2122" y="77"/>
                  </a:lnTo>
                  <a:lnTo>
                    <a:pt x="2020"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g23f564b1645_3_29"/>
            <p:cNvSpPr/>
            <p:nvPr/>
          </p:nvSpPr>
          <p:spPr>
            <a:xfrm>
              <a:off x="4156075" y="1399275"/>
              <a:ext cx="55000" cy="69700"/>
            </a:xfrm>
            <a:custGeom>
              <a:rect b="b" l="l" r="r" t="t"/>
              <a:pathLst>
                <a:path extrusionOk="0" h="2788" w="2200">
                  <a:moveTo>
                    <a:pt x="1637" y="563"/>
                  </a:moveTo>
                  <a:lnTo>
                    <a:pt x="1637" y="2225"/>
                  </a:lnTo>
                  <a:lnTo>
                    <a:pt x="563" y="2225"/>
                  </a:lnTo>
                  <a:lnTo>
                    <a:pt x="563" y="563"/>
                  </a:lnTo>
                  <a:close/>
                  <a:moveTo>
                    <a:pt x="282" y="1"/>
                  </a:moveTo>
                  <a:lnTo>
                    <a:pt x="180" y="26"/>
                  </a:lnTo>
                  <a:lnTo>
                    <a:pt x="78" y="77"/>
                  </a:lnTo>
                  <a:lnTo>
                    <a:pt x="27" y="154"/>
                  </a:lnTo>
                  <a:lnTo>
                    <a:pt x="1" y="282"/>
                  </a:lnTo>
                  <a:lnTo>
                    <a:pt x="1" y="2506"/>
                  </a:lnTo>
                  <a:lnTo>
                    <a:pt x="27" y="2634"/>
                  </a:lnTo>
                  <a:lnTo>
                    <a:pt x="78" y="2711"/>
                  </a:lnTo>
                  <a:lnTo>
                    <a:pt x="180" y="2762"/>
                  </a:lnTo>
                  <a:lnTo>
                    <a:pt x="282" y="2787"/>
                  </a:lnTo>
                  <a:lnTo>
                    <a:pt x="1918" y="2787"/>
                  </a:lnTo>
                  <a:lnTo>
                    <a:pt x="2021" y="2762"/>
                  </a:lnTo>
                  <a:lnTo>
                    <a:pt x="2097" y="2711"/>
                  </a:lnTo>
                  <a:lnTo>
                    <a:pt x="2174" y="2634"/>
                  </a:lnTo>
                  <a:lnTo>
                    <a:pt x="2200" y="2506"/>
                  </a:lnTo>
                  <a:lnTo>
                    <a:pt x="2200" y="282"/>
                  </a:lnTo>
                  <a:lnTo>
                    <a:pt x="2174" y="154"/>
                  </a:lnTo>
                  <a:lnTo>
                    <a:pt x="2097" y="77"/>
                  </a:lnTo>
                  <a:lnTo>
                    <a:pt x="2021"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g23f564b1645_3_29"/>
            <p:cNvSpPr/>
            <p:nvPr/>
          </p:nvSpPr>
          <p:spPr>
            <a:xfrm>
              <a:off x="4081300" y="1493225"/>
              <a:ext cx="55000" cy="69700"/>
            </a:xfrm>
            <a:custGeom>
              <a:rect b="b" l="l" r="r" t="t"/>
              <a:pathLst>
                <a:path extrusionOk="0" h="2788" w="2200">
                  <a:moveTo>
                    <a:pt x="282" y="1"/>
                  </a:moveTo>
                  <a:lnTo>
                    <a:pt x="180" y="26"/>
                  </a:lnTo>
                  <a:lnTo>
                    <a:pt x="77" y="78"/>
                  </a:lnTo>
                  <a:lnTo>
                    <a:pt x="26" y="154"/>
                  </a:lnTo>
                  <a:lnTo>
                    <a:pt x="1" y="282"/>
                  </a:lnTo>
                  <a:lnTo>
                    <a:pt x="1" y="2506"/>
                  </a:lnTo>
                  <a:lnTo>
                    <a:pt x="26" y="2634"/>
                  </a:lnTo>
                  <a:lnTo>
                    <a:pt x="77" y="2711"/>
                  </a:lnTo>
                  <a:lnTo>
                    <a:pt x="180" y="2762"/>
                  </a:lnTo>
                  <a:lnTo>
                    <a:pt x="282" y="2788"/>
                  </a:lnTo>
                  <a:lnTo>
                    <a:pt x="1918" y="2788"/>
                  </a:lnTo>
                  <a:lnTo>
                    <a:pt x="2020" y="2762"/>
                  </a:lnTo>
                  <a:lnTo>
                    <a:pt x="2097" y="2711"/>
                  </a:lnTo>
                  <a:lnTo>
                    <a:pt x="2174" y="2634"/>
                  </a:lnTo>
                  <a:lnTo>
                    <a:pt x="2199" y="2506"/>
                  </a:lnTo>
                  <a:lnTo>
                    <a:pt x="2199" y="1637"/>
                  </a:lnTo>
                  <a:lnTo>
                    <a:pt x="2174" y="1535"/>
                  </a:lnTo>
                  <a:lnTo>
                    <a:pt x="2097" y="1433"/>
                  </a:lnTo>
                  <a:lnTo>
                    <a:pt x="2020" y="1381"/>
                  </a:lnTo>
                  <a:lnTo>
                    <a:pt x="1918" y="1356"/>
                  </a:lnTo>
                  <a:lnTo>
                    <a:pt x="1790" y="1381"/>
                  </a:lnTo>
                  <a:lnTo>
                    <a:pt x="1714" y="1433"/>
                  </a:lnTo>
                  <a:lnTo>
                    <a:pt x="1637" y="1535"/>
                  </a:lnTo>
                  <a:lnTo>
                    <a:pt x="1637" y="1637"/>
                  </a:lnTo>
                  <a:lnTo>
                    <a:pt x="1637" y="2225"/>
                  </a:lnTo>
                  <a:lnTo>
                    <a:pt x="563" y="2225"/>
                  </a:lnTo>
                  <a:lnTo>
                    <a:pt x="563" y="563"/>
                  </a:lnTo>
                  <a:lnTo>
                    <a:pt x="1637" y="563"/>
                  </a:lnTo>
                  <a:lnTo>
                    <a:pt x="1637" y="717"/>
                  </a:lnTo>
                  <a:lnTo>
                    <a:pt x="1637" y="819"/>
                  </a:lnTo>
                  <a:lnTo>
                    <a:pt x="1714" y="896"/>
                  </a:lnTo>
                  <a:lnTo>
                    <a:pt x="1790" y="972"/>
                  </a:lnTo>
                  <a:lnTo>
                    <a:pt x="1918" y="998"/>
                  </a:lnTo>
                  <a:lnTo>
                    <a:pt x="2020" y="972"/>
                  </a:lnTo>
                  <a:lnTo>
                    <a:pt x="2097" y="896"/>
                  </a:lnTo>
                  <a:lnTo>
                    <a:pt x="2174" y="819"/>
                  </a:lnTo>
                  <a:lnTo>
                    <a:pt x="2199" y="717"/>
                  </a:lnTo>
                  <a:lnTo>
                    <a:pt x="2199" y="282"/>
                  </a:lnTo>
                  <a:lnTo>
                    <a:pt x="2174" y="154"/>
                  </a:lnTo>
                  <a:lnTo>
                    <a:pt x="2097" y="78"/>
                  </a:lnTo>
                  <a:lnTo>
                    <a:pt x="2020"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g23f564b1645_3_29"/>
            <p:cNvSpPr/>
            <p:nvPr/>
          </p:nvSpPr>
          <p:spPr>
            <a:xfrm>
              <a:off x="4230875" y="1493225"/>
              <a:ext cx="54975" cy="69700"/>
            </a:xfrm>
            <a:custGeom>
              <a:rect b="b" l="l" r="r" t="t"/>
              <a:pathLst>
                <a:path extrusionOk="0" h="2788" w="2199">
                  <a:moveTo>
                    <a:pt x="1636" y="563"/>
                  </a:moveTo>
                  <a:lnTo>
                    <a:pt x="1636" y="2225"/>
                  </a:lnTo>
                  <a:lnTo>
                    <a:pt x="563" y="2225"/>
                  </a:lnTo>
                  <a:lnTo>
                    <a:pt x="563" y="563"/>
                  </a:lnTo>
                  <a:close/>
                  <a:moveTo>
                    <a:pt x="281" y="1"/>
                  </a:moveTo>
                  <a:lnTo>
                    <a:pt x="179" y="26"/>
                  </a:lnTo>
                  <a:lnTo>
                    <a:pt x="102" y="78"/>
                  </a:lnTo>
                  <a:lnTo>
                    <a:pt x="26" y="154"/>
                  </a:lnTo>
                  <a:lnTo>
                    <a:pt x="0" y="282"/>
                  </a:lnTo>
                  <a:lnTo>
                    <a:pt x="0" y="2506"/>
                  </a:lnTo>
                  <a:lnTo>
                    <a:pt x="26" y="2634"/>
                  </a:lnTo>
                  <a:lnTo>
                    <a:pt x="102" y="2711"/>
                  </a:lnTo>
                  <a:lnTo>
                    <a:pt x="179" y="2762"/>
                  </a:lnTo>
                  <a:lnTo>
                    <a:pt x="281" y="2788"/>
                  </a:lnTo>
                  <a:lnTo>
                    <a:pt x="1918" y="2788"/>
                  </a:lnTo>
                  <a:lnTo>
                    <a:pt x="2020" y="2762"/>
                  </a:lnTo>
                  <a:lnTo>
                    <a:pt x="2122" y="2711"/>
                  </a:lnTo>
                  <a:lnTo>
                    <a:pt x="2173" y="2634"/>
                  </a:lnTo>
                  <a:lnTo>
                    <a:pt x="2199" y="2506"/>
                  </a:lnTo>
                  <a:lnTo>
                    <a:pt x="2199" y="282"/>
                  </a:lnTo>
                  <a:lnTo>
                    <a:pt x="2173" y="154"/>
                  </a:lnTo>
                  <a:lnTo>
                    <a:pt x="2122" y="78"/>
                  </a:lnTo>
                  <a:lnTo>
                    <a:pt x="2020"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g23f564b1645_3_29"/>
            <p:cNvSpPr/>
            <p:nvPr/>
          </p:nvSpPr>
          <p:spPr>
            <a:xfrm>
              <a:off x="4156075" y="1493225"/>
              <a:ext cx="55000" cy="69700"/>
            </a:xfrm>
            <a:custGeom>
              <a:rect b="b" l="l" r="r" t="t"/>
              <a:pathLst>
                <a:path extrusionOk="0" h="2788" w="2200">
                  <a:moveTo>
                    <a:pt x="1637" y="563"/>
                  </a:moveTo>
                  <a:lnTo>
                    <a:pt x="1637" y="2225"/>
                  </a:lnTo>
                  <a:lnTo>
                    <a:pt x="563" y="2225"/>
                  </a:lnTo>
                  <a:lnTo>
                    <a:pt x="563" y="563"/>
                  </a:lnTo>
                  <a:close/>
                  <a:moveTo>
                    <a:pt x="282" y="1"/>
                  </a:moveTo>
                  <a:lnTo>
                    <a:pt x="180" y="26"/>
                  </a:lnTo>
                  <a:lnTo>
                    <a:pt x="78" y="78"/>
                  </a:lnTo>
                  <a:lnTo>
                    <a:pt x="27" y="154"/>
                  </a:lnTo>
                  <a:lnTo>
                    <a:pt x="1" y="282"/>
                  </a:lnTo>
                  <a:lnTo>
                    <a:pt x="1" y="2506"/>
                  </a:lnTo>
                  <a:lnTo>
                    <a:pt x="27" y="2634"/>
                  </a:lnTo>
                  <a:lnTo>
                    <a:pt x="78" y="2711"/>
                  </a:lnTo>
                  <a:lnTo>
                    <a:pt x="180" y="2762"/>
                  </a:lnTo>
                  <a:lnTo>
                    <a:pt x="282" y="2788"/>
                  </a:lnTo>
                  <a:lnTo>
                    <a:pt x="1918" y="2788"/>
                  </a:lnTo>
                  <a:lnTo>
                    <a:pt x="2021" y="2762"/>
                  </a:lnTo>
                  <a:lnTo>
                    <a:pt x="2097" y="2711"/>
                  </a:lnTo>
                  <a:lnTo>
                    <a:pt x="2174" y="2634"/>
                  </a:lnTo>
                  <a:lnTo>
                    <a:pt x="2200" y="2506"/>
                  </a:lnTo>
                  <a:lnTo>
                    <a:pt x="2200" y="282"/>
                  </a:lnTo>
                  <a:lnTo>
                    <a:pt x="2174" y="154"/>
                  </a:lnTo>
                  <a:lnTo>
                    <a:pt x="2097" y="78"/>
                  </a:lnTo>
                  <a:lnTo>
                    <a:pt x="2021" y="26"/>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g23f564b1645_3_29"/>
            <p:cNvSpPr/>
            <p:nvPr/>
          </p:nvSpPr>
          <p:spPr>
            <a:xfrm>
              <a:off x="4081300" y="1587200"/>
              <a:ext cx="55000" cy="69675"/>
            </a:xfrm>
            <a:custGeom>
              <a:rect b="b" l="l" r="r" t="t"/>
              <a:pathLst>
                <a:path extrusionOk="0" h="2787" w="2200">
                  <a:moveTo>
                    <a:pt x="1637" y="562"/>
                  </a:moveTo>
                  <a:lnTo>
                    <a:pt x="1637" y="2224"/>
                  </a:lnTo>
                  <a:lnTo>
                    <a:pt x="563" y="2224"/>
                  </a:lnTo>
                  <a:lnTo>
                    <a:pt x="563" y="562"/>
                  </a:lnTo>
                  <a:close/>
                  <a:moveTo>
                    <a:pt x="282" y="0"/>
                  </a:moveTo>
                  <a:lnTo>
                    <a:pt x="180" y="26"/>
                  </a:lnTo>
                  <a:lnTo>
                    <a:pt x="77" y="77"/>
                  </a:lnTo>
                  <a:lnTo>
                    <a:pt x="26" y="153"/>
                  </a:lnTo>
                  <a:lnTo>
                    <a:pt x="1" y="281"/>
                  </a:lnTo>
                  <a:lnTo>
                    <a:pt x="1" y="2505"/>
                  </a:lnTo>
                  <a:lnTo>
                    <a:pt x="26" y="2633"/>
                  </a:lnTo>
                  <a:lnTo>
                    <a:pt x="77" y="2710"/>
                  </a:lnTo>
                  <a:lnTo>
                    <a:pt x="180" y="2761"/>
                  </a:lnTo>
                  <a:lnTo>
                    <a:pt x="282" y="2787"/>
                  </a:lnTo>
                  <a:lnTo>
                    <a:pt x="1918" y="2787"/>
                  </a:lnTo>
                  <a:lnTo>
                    <a:pt x="2020" y="2761"/>
                  </a:lnTo>
                  <a:lnTo>
                    <a:pt x="2097" y="2710"/>
                  </a:lnTo>
                  <a:lnTo>
                    <a:pt x="2174" y="2633"/>
                  </a:lnTo>
                  <a:lnTo>
                    <a:pt x="2199" y="2505"/>
                  </a:lnTo>
                  <a:lnTo>
                    <a:pt x="2199" y="281"/>
                  </a:lnTo>
                  <a:lnTo>
                    <a:pt x="2174" y="153"/>
                  </a:lnTo>
                  <a:lnTo>
                    <a:pt x="2097" y="77"/>
                  </a:lnTo>
                  <a:lnTo>
                    <a:pt x="2020" y="26"/>
                  </a:lnTo>
                  <a:lnTo>
                    <a:pt x="191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g23f564b1645_3_29"/>
            <p:cNvSpPr/>
            <p:nvPr/>
          </p:nvSpPr>
          <p:spPr>
            <a:xfrm>
              <a:off x="4230875" y="1587200"/>
              <a:ext cx="54975" cy="69675"/>
            </a:xfrm>
            <a:custGeom>
              <a:rect b="b" l="l" r="r" t="t"/>
              <a:pathLst>
                <a:path extrusionOk="0" h="2787" w="2199">
                  <a:moveTo>
                    <a:pt x="1636" y="562"/>
                  </a:moveTo>
                  <a:lnTo>
                    <a:pt x="1636" y="2224"/>
                  </a:lnTo>
                  <a:lnTo>
                    <a:pt x="563" y="2224"/>
                  </a:lnTo>
                  <a:lnTo>
                    <a:pt x="563" y="562"/>
                  </a:lnTo>
                  <a:close/>
                  <a:moveTo>
                    <a:pt x="281" y="0"/>
                  </a:moveTo>
                  <a:lnTo>
                    <a:pt x="179" y="26"/>
                  </a:lnTo>
                  <a:lnTo>
                    <a:pt x="102" y="77"/>
                  </a:lnTo>
                  <a:lnTo>
                    <a:pt x="26" y="153"/>
                  </a:lnTo>
                  <a:lnTo>
                    <a:pt x="0" y="281"/>
                  </a:lnTo>
                  <a:lnTo>
                    <a:pt x="0" y="2505"/>
                  </a:lnTo>
                  <a:lnTo>
                    <a:pt x="26" y="2633"/>
                  </a:lnTo>
                  <a:lnTo>
                    <a:pt x="102" y="2710"/>
                  </a:lnTo>
                  <a:lnTo>
                    <a:pt x="179" y="2761"/>
                  </a:lnTo>
                  <a:lnTo>
                    <a:pt x="281" y="2787"/>
                  </a:lnTo>
                  <a:lnTo>
                    <a:pt x="1918" y="2787"/>
                  </a:lnTo>
                  <a:lnTo>
                    <a:pt x="2020" y="2761"/>
                  </a:lnTo>
                  <a:lnTo>
                    <a:pt x="2122" y="2710"/>
                  </a:lnTo>
                  <a:lnTo>
                    <a:pt x="2173" y="2633"/>
                  </a:lnTo>
                  <a:lnTo>
                    <a:pt x="2199" y="2505"/>
                  </a:lnTo>
                  <a:lnTo>
                    <a:pt x="2199" y="281"/>
                  </a:lnTo>
                  <a:lnTo>
                    <a:pt x="2173" y="153"/>
                  </a:lnTo>
                  <a:lnTo>
                    <a:pt x="2122" y="77"/>
                  </a:lnTo>
                  <a:lnTo>
                    <a:pt x="2020" y="26"/>
                  </a:lnTo>
                  <a:lnTo>
                    <a:pt x="191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g23f564b1645_3_29"/>
            <p:cNvSpPr/>
            <p:nvPr/>
          </p:nvSpPr>
          <p:spPr>
            <a:xfrm>
              <a:off x="4030175" y="1281050"/>
              <a:ext cx="306825" cy="419300"/>
            </a:xfrm>
            <a:custGeom>
              <a:rect b="b" l="l" r="r" t="t"/>
              <a:pathLst>
                <a:path extrusionOk="0" h="16772" w="12273">
                  <a:moveTo>
                    <a:pt x="6673" y="12808"/>
                  </a:moveTo>
                  <a:lnTo>
                    <a:pt x="6673" y="16209"/>
                  </a:lnTo>
                  <a:lnTo>
                    <a:pt x="5599" y="16209"/>
                  </a:lnTo>
                  <a:lnTo>
                    <a:pt x="5599" y="12808"/>
                  </a:lnTo>
                  <a:close/>
                  <a:moveTo>
                    <a:pt x="2506" y="0"/>
                  </a:moveTo>
                  <a:lnTo>
                    <a:pt x="2404" y="26"/>
                  </a:lnTo>
                  <a:lnTo>
                    <a:pt x="2327" y="77"/>
                  </a:lnTo>
                  <a:lnTo>
                    <a:pt x="2250" y="153"/>
                  </a:lnTo>
                  <a:lnTo>
                    <a:pt x="2225" y="281"/>
                  </a:lnTo>
                  <a:lnTo>
                    <a:pt x="2225" y="844"/>
                  </a:lnTo>
                  <a:lnTo>
                    <a:pt x="2046" y="844"/>
                  </a:lnTo>
                  <a:lnTo>
                    <a:pt x="1943" y="869"/>
                  </a:lnTo>
                  <a:lnTo>
                    <a:pt x="1841" y="920"/>
                  </a:lnTo>
                  <a:lnTo>
                    <a:pt x="1790" y="1023"/>
                  </a:lnTo>
                  <a:lnTo>
                    <a:pt x="1765" y="1125"/>
                  </a:lnTo>
                  <a:lnTo>
                    <a:pt x="1790" y="1227"/>
                  </a:lnTo>
                  <a:lnTo>
                    <a:pt x="1841" y="1329"/>
                  </a:lnTo>
                  <a:lnTo>
                    <a:pt x="1943" y="1381"/>
                  </a:lnTo>
                  <a:lnTo>
                    <a:pt x="2046" y="1406"/>
                  </a:lnTo>
                  <a:lnTo>
                    <a:pt x="2225" y="1406"/>
                  </a:lnTo>
                  <a:lnTo>
                    <a:pt x="2225" y="1790"/>
                  </a:lnTo>
                  <a:lnTo>
                    <a:pt x="1765" y="1790"/>
                  </a:lnTo>
                  <a:lnTo>
                    <a:pt x="1662" y="1815"/>
                  </a:lnTo>
                  <a:lnTo>
                    <a:pt x="1560" y="1892"/>
                  </a:lnTo>
                  <a:lnTo>
                    <a:pt x="1509" y="1969"/>
                  </a:lnTo>
                  <a:lnTo>
                    <a:pt x="1483" y="2071"/>
                  </a:lnTo>
                  <a:lnTo>
                    <a:pt x="1509" y="2199"/>
                  </a:lnTo>
                  <a:lnTo>
                    <a:pt x="1560" y="2275"/>
                  </a:lnTo>
                  <a:lnTo>
                    <a:pt x="1662" y="2352"/>
                  </a:lnTo>
                  <a:lnTo>
                    <a:pt x="2225" y="2352"/>
                  </a:lnTo>
                  <a:lnTo>
                    <a:pt x="2225" y="3272"/>
                  </a:lnTo>
                  <a:lnTo>
                    <a:pt x="1023" y="3272"/>
                  </a:lnTo>
                  <a:lnTo>
                    <a:pt x="921" y="3298"/>
                  </a:lnTo>
                  <a:lnTo>
                    <a:pt x="819" y="3349"/>
                  </a:lnTo>
                  <a:lnTo>
                    <a:pt x="767" y="3451"/>
                  </a:lnTo>
                  <a:lnTo>
                    <a:pt x="742" y="3554"/>
                  </a:lnTo>
                  <a:lnTo>
                    <a:pt x="742" y="16209"/>
                  </a:lnTo>
                  <a:lnTo>
                    <a:pt x="154" y="16209"/>
                  </a:lnTo>
                  <a:lnTo>
                    <a:pt x="77" y="16285"/>
                  </a:lnTo>
                  <a:lnTo>
                    <a:pt x="0" y="16362"/>
                  </a:lnTo>
                  <a:lnTo>
                    <a:pt x="0" y="16490"/>
                  </a:lnTo>
                  <a:lnTo>
                    <a:pt x="0" y="16592"/>
                  </a:lnTo>
                  <a:lnTo>
                    <a:pt x="77" y="16669"/>
                  </a:lnTo>
                  <a:lnTo>
                    <a:pt x="154" y="16746"/>
                  </a:lnTo>
                  <a:lnTo>
                    <a:pt x="282" y="16771"/>
                  </a:lnTo>
                  <a:lnTo>
                    <a:pt x="11991" y="16771"/>
                  </a:lnTo>
                  <a:lnTo>
                    <a:pt x="12119" y="16746"/>
                  </a:lnTo>
                  <a:lnTo>
                    <a:pt x="12195" y="16669"/>
                  </a:lnTo>
                  <a:lnTo>
                    <a:pt x="12247" y="16592"/>
                  </a:lnTo>
                  <a:lnTo>
                    <a:pt x="12272" y="16490"/>
                  </a:lnTo>
                  <a:lnTo>
                    <a:pt x="12247" y="16362"/>
                  </a:lnTo>
                  <a:lnTo>
                    <a:pt x="12195" y="16285"/>
                  </a:lnTo>
                  <a:lnTo>
                    <a:pt x="12119" y="16209"/>
                  </a:lnTo>
                  <a:lnTo>
                    <a:pt x="11531" y="16209"/>
                  </a:lnTo>
                  <a:lnTo>
                    <a:pt x="11531" y="14803"/>
                  </a:lnTo>
                  <a:lnTo>
                    <a:pt x="11505" y="14700"/>
                  </a:lnTo>
                  <a:lnTo>
                    <a:pt x="11454" y="14598"/>
                  </a:lnTo>
                  <a:lnTo>
                    <a:pt x="11352" y="14547"/>
                  </a:lnTo>
                  <a:lnTo>
                    <a:pt x="11249" y="14521"/>
                  </a:lnTo>
                  <a:lnTo>
                    <a:pt x="11147" y="14547"/>
                  </a:lnTo>
                  <a:lnTo>
                    <a:pt x="11045" y="14598"/>
                  </a:lnTo>
                  <a:lnTo>
                    <a:pt x="10994" y="14700"/>
                  </a:lnTo>
                  <a:lnTo>
                    <a:pt x="10968" y="14803"/>
                  </a:lnTo>
                  <a:lnTo>
                    <a:pt x="10968" y="16209"/>
                  </a:lnTo>
                  <a:lnTo>
                    <a:pt x="7236" y="16209"/>
                  </a:lnTo>
                  <a:lnTo>
                    <a:pt x="7236" y="12527"/>
                  </a:lnTo>
                  <a:lnTo>
                    <a:pt x="7210" y="12399"/>
                  </a:lnTo>
                  <a:lnTo>
                    <a:pt x="7133" y="12323"/>
                  </a:lnTo>
                  <a:lnTo>
                    <a:pt x="7057" y="12272"/>
                  </a:lnTo>
                  <a:lnTo>
                    <a:pt x="6954" y="12246"/>
                  </a:lnTo>
                  <a:lnTo>
                    <a:pt x="5318" y="12246"/>
                  </a:lnTo>
                  <a:lnTo>
                    <a:pt x="5216" y="12272"/>
                  </a:lnTo>
                  <a:lnTo>
                    <a:pt x="5114" y="12323"/>
                  </a:lnTo>
                  <a:lnTo>
                    <a:pt x="5063" y="12399"/>
                  </a:lnTo>
                  <a:lnTo>
                    <a:pt x="5037" y="12527"/>
                  </a:lnTo>
                  <a:lnTo>
                    <a:pt x="5037" y="16209"/>
                  </a:lnTo>
                  <a:lnTo>
                    <a:pt x="1304" y="16209"/>
                  </a:lnTo>
                  <a:lnTo>
                    <a:pt x="1304" y="3835"/>
                  </a:lnTo>
                  <a:lnTo>
                    <a:pt x="3375" y="3835"/>
                  </a:lnTo>
                  <a:lnTo>
                    <a:pt x="3477" y="3809"/>
                  </a:lnTo>
                  <a:lnTo>
                    <a:pt x="3580" y="3758"/>
                  </a:lnTo>
                  <a:lnTo>
                    <a:pt x="3631" y="3656"/>
                  </a:lnTo>
                  <a:lnTo>
                    <a:pt x="3656" y="3554"/>
                  </a:lnTo>
                  <a:lnTo>
                    <a:pt x="3631" y="3451"/>
                  </a:lnTo>
                  <a:lnTo>
                    <a:pt x="3580" y="3349"/>
                  </a:lnTo>
                  <a:lnTo>
                    <a:pt x="3477" y="3298"/>
                  </a:lnTo>
                  <a:lnTo>
                    <a:pt x="3375" y="3272"/>
                  </a:lnTo>
                  <a:lnTo>
                    <a:pt x="2787" y="3272"/>
                  </a:lnTo>
                  <a:lnTo>
                    <a:pt x="2787" y="2352"/>
                  </a:lnTo>
                  <a:lnTo>
                    <a:pt x="3375" y="2352"/>
                  </a:lnTo>
                  <a:lnTo>
                    <a:pt x="3452" y="2275"/>
                  </a:lnTo>
                  <a:lnTo>
                    <a:pt x="3529" y="2199"/>
                  </a:lnTo>
                  <a:lnTo>
                    <a:pt x="3554" y="2071"/>
                  </a:lnTo>
                  <a:lnTo>
                    <a:pt x="3529" y="1969"/>
                  </a:lnTo>
                  <a:lnTo>
                    <a:pt x="3452" y="1892"/>
                  </a:lnTo>
                  <a:lnTo>
                    <a:pt x="3375" y="1815"/>
                  </a:lnTo>
                  <a:lnTo>
                    <a:pt x="3273" y="1790"/>
                  </a:lnTo>
                  <a:lnTo>
                    <a:pt x="2787" y="1790"/>
                  </a:lnTo>
                  <a:lnTo>
                    <a:pt x="2787" y="1406"/>
                  </a:lnTo>
                  <a:lnTo>
                    <a:pt x="2966" y="1406"/>
                  </a:lnTo>
                  <a:lnTo>
                    <a:pt x="3094" y="1381"/>
                  </a:lnTo>
                  <a:lnTo>
                    <a:pt x="3171" y="1329"/>
                  </a:lnTo>
                  <a:lnTo>
                    <a:pt x="3222" y="1227"/>
                  </a:lnTo>
                  <a:lnTo>
                    <a:pt x="3247" y="1125"/>
                  </a:lnTo>
                  <a:lnTo>
                    <a:pt x="3222" y="1023"/>
                  </a:lnTo>
                  <a:lnTo>
                    <a:pt x="3171" y="920"/>
                  </a:lnTo>
                  <a:lnTo>
                    <a:pt x="3094" y="869"/>
                  </a:lnTo>
                  <a:lnTo>
                    <a:pt x="2966" y="844"/>
                  </a:lnTo>
                  <a:lnTo>
                    <a:pt x="2787" y="844"/>
                  </a:lnTo>
                  <a:lnTo>
                    <a:pt x="2787" y="281"/>
                  </a:lnTo>
                  <a:lnTo>
                    <a:pt x="2762" y="153"/>
                  </a:lnTo>
                  <a:lnTo>
                    <a:pt x="2710" y="77"/>
                  </a:lnTo>
                  <a:lnTo>
                    <a:pt x="2634" y="26"/>
                  </a:lnTo>
                  <a:lnTo>
                    <a:pt x="250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 name="Google Shape;691;g23f564b1645_3_29"/>
          <p:cNvGrpSpPr/>
          <p:nvPr/>
        </p:nvGrpSpPr>
        <p:grpSpPr>
          <a:xfrm>
            <a:off x="5582445" y="2731453"/>
            <a:ext cx="273803" cy="242954"/>
            <a:chOff x="5468250" y="1304675"/>
            <a:chExt cx="419300" cy="371375"/>
          </a:xfrm>
        </p:grpSpPr>
        <p:sp>
          <p:nvSpPr>
            <p:cNvPr id="692" name="Google Shape;692;g23f564b1645_3_29"/>
            <p:cNvSpPr/>
            <p:nvPr/>
          </p:nvSpPr>
          <p:spPr>
            <a:xfrm>
              <a:off x="5740525" y="1429325"/>
              <a:ext cx="101650" cy="90150"/>
            </a:xfrm>
            <a:custGeom>
              <a:rect b="b" l="l" r="r" t="t"/>
              <a:pathLst>
                <a:path extrusionOk="0" h="3606" w="4066">
                  <a:moveTo>
                    <a:pt x="180" y="0"/>
                  </a:moveTo>
                  <a:lnTo>
                    <a:pt x="77" y="77"/>
                  </a:lnTo>
                  <a:lnTo>
                    <a:pt x="26" y="154"/>
                  </a:lnTo>
                  <a:lnTo>
                    <a:pt x="1" y="256"/>
                  </a:lnTo>
                  <a:lnTo>
                    <a:pt x="1" y="1994"/>
                  </a:lnTo>
                  <a:lnTo>
                    <a:pt x="26" y="2097"/>
                  </a:lnTo>
                  <a:lnTo>
                    <a:pt x="77" y="2199"/>
                  </a:lnTo>
                  <a:lnTo>
                    <a:pt x="180" y="2250"/>
                  </a:lnTo>
                  <a:lnTo>
                    <a:pt x="282" y="2276"/>
                  </a:lnTo>
                  <a:lnTo>
                    <a:pt x="384" y="2250"/>
                  </a:lnTo>
                  <a:lnTo>
                    <a:pt x="461" y="2199"/>
                  </a:lnTo>
                  <a:lnTo>
                    <a:pt x="538" y="2097"/>
                  </a:lnTo>
                  <a:lnTo>
                    <a:pt x="563" y="1994"/>
                  </a:lnTo>
                  <a:lnTo>
                    <a:pt x="563" y="537"/>
                  </a:lnTo>
                  <a:lnTo>
                    <a:pt x="2072" y="537"/>
                  </a:lnTo>
                  <a:lnTo>
                    <a:pt x="2353" y="563"/>
                  </a:lnTo>
                  <a:lnTo>
                    <a:pt x="2634" y="665"/>
                  </a:lnTo>
                  <a:lnTo>
                    <a:pt x="2890" y="793"/>
                  </a:lnTo>
                  <a:lnTo>
                    <a:pt x="3094" y="972"/>
                  </a:lnTo>
                  <a:lnTo>
                    <a:pt x="3273" y="1176"/>
                  </a:lnTo>
                  <a:lnTo>
                    <a:pt x="3401" y="1432"/>
                  </a:lnTo>
                  <a:lnTo>
                    <a:pt x="3478" y="1713"/>
                  </a:lnTo>
                  <a:lnTo>
                    <a:pt x="3529" y="1994"/>
                  </a:lnTo>
                  <a:lnTo>
                    <a:pt x="3529" y="3068"/>
                  </a:lnTo>
                  <a:lnTo>
                    <a:pt x="563" y="3068"/>
                  </a:lnTo>
                  <a:lnTo>
                    <a:pt x="563" y="2915"/>
                  </a:lnTo>
                  <a:lnTo>
                    <a:pt x="538" y="2812"/>
                  </a:lnTo>
                  <a:lnTo>
                    <a:pt x="461" y="2710"/>
                  </a:lnTo>
                  <a:lnTo>
                    <a:pt x="384" y="2659"/>
                  </a:lnTo>
                  <a:lnTo>
                    <a:pt x="282" y="2634"/>
                  </a:lnTo>
                  <a:lnTo>
                    <a:pt x="180" y="2659"/>
                  </a:lnTo>
                  <a:lnTo>
                    <a:pt x="77" y="2710"/>
                  </a:lnTo>
                  <a:lnTo>
                    <a:pt x="26" y="2812"/>
                  </a:lnTo>
                  <a:lnTo>
                    <a:pt x="1" y="2915"/>
                  </a:lnTo>
                  <a:lnTo>
                    <a:pt x="1" y="3349"/>
                  </a:lnTo>
                  <a:lnTo>
                    <a:pt x="26" y="3452"/>
                  </a:lnTo>
                  <a:lnTo>
                    <a:pt x="77" y="3528"/>
                  </a:lnTo>
                  <a:lnTo>
                    <a:pt x="180" y="3605"/>
                  </a:lnTo>
                  <a:lnTo>
                    <a:pt x="3912" y="3605"/>
                  </a:lnTo>
                  <a:lnTo>
                    <a:pt x="3989" y="3528"/>
                  </a:lnTo>
                  <a:lnTo>
                    <a:pt x="4040" y="3452"/>
                  </a:lnTo>
                  <a:lnTo>
                    <a:pt x="4066" y="3349"/>
                  </a:lnTo>
                  <a:lnTo>
                    <a:pt x="4066" y="1994"/>
                  </a:lnTo>
                  <a:lnTo>
                    <a:pt x="4066" y="1790"/>
                  </a:lnTo>
                  <a:lnTo>
                    <a:pt x="4040" y="1585"/>
                  </a:lnTo>
                  <a:lnTo>
                    <a:pt x="3989" y="1406"/>
                  </a:lnTo>
                  <a:lnTo>
                    <a:pt x="3912" y="1202"/>
                  </a:lnTo>
                  <a:lnTo>
                    <a:pt x="3836" y="1048"/>
                  </a:lnTo>
                  <a:lnTo>
                    <a:pt x="3733" y="869"/>
                  </a:lnTo>
                  <a:lnTo>
                    <a:pt x="3606" y="716"/>
                  </a:lnTo>
                  <a:lnTo>
                    <a:pt x="3478" y="588"/>
                  </a:lnTo>
                  <a:lnTo>
                    <a:pt x="3350" y="435"/>
                  </a:lnTo>
                  <a:lnTo>
                    <a:pt x="3197" y="333"/>
                  </a:lnTo>
                  <a:lnTo>
                    <a:pt x="3018" y="230"/>
                  </a:lnTo>
                  <a:lnTo>
                    <a:pt x="2839" y="154"/>
                  </a:lnTo>
                  <a:lnTo>
                    <a:pt x="2660" y="77"/>
                  </a:lnTo>
                  <a:lnTo>
                    <a:pt x="2481" y="26"/>
                  </a:lnTo>
                  <a:lnTo>
                    <a:pt x="227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g23f564b1645_3_29"/>
            <p:cNvSpPr/>
            <p:nvPr/>
          </p:nvSpPr>
          <p:spPr>
            <a:xfrm>
              <a:off x="5544325" y="1601250"/>
              <a:ext cx="48600" cy="48600"/>
            </a:xfrm>
            <a:custGeom>
              <a:rect b="b" l="l" r="r" t="t"/>
              <a:pathLst>
                <a:path extrusionOk="0" h="1944" w="1944">
                  <a:moveTo>
                    <a:pt x="1048" y="563"/>
                  </a:moveTo>
                  <a:lnTo>
                    <a:pt x="1125" y="588"/>
                  </a:lnTo>
                  <a:lnTo>
                    <a:pt x="1202" y="614"/>
                  </a:lnTo>
                  <a:lnTo>
                    <a:pt x="1278" y="665"/>
                  </a:lnTo>
                  <a:lnTo>
                    <a:pt x="1329" y="742"/>
                  </a:lnTo>
                  <a:lnTo>
                    <a:pt x="1355" y="819"/>
                  </a:lnTo>
                  <a:lnTo>
                    <a:pt x="1381" y="895"/>
                  </a:lnTo>
                  <a:lnTo>
                    <a:pt x="1406" y="972"/>
                  </a:lnTo>
                  <a:lnTo>
                    <a:pt x="1381" y="1049"/>
                  </a:lnTo>
                  <a:lnTo>
                    <a:pt x="1355" y="1125"/>
                  </a:lnTo>
                  <a:lnTo>
                    <a:pt x="1329" y="1202"/>
                  </a:lnTo>
                  <a:lnTo>
                    <a:pt x="1278" y="1279"/>
                  </a:lnTo>
                  <a:lnTo>
                    <a:pt x="1202" y="1330"/>
                  </a:lnTo>
                  <a:lnTo>
                    <a:pt x="1125" y="1355"/>
                  </a:lnTo>
                  <a:lnTo>
                    <a:pt x="1048" y="1381"/>
                  </a:lnTo>
                  <a:lnTo>
                    <a:pt x="972" y="1407"/>
                  </a:lnTo>
                  <a:lnTo>
                    <a:pt x="895" y="1381"/>
                  </a:lnTo>
                  <a:lnTo>
                    <a:pt x="818" y="1355"/>
                  </a:lnTo>
                  <a:lnTo>
                    <a:pt x="741" y="1330"/>
                  </a:lnTo>
                  <a:lnTo>
                    <a:pt x="665" y="1279"/>
                  </a:lnTo>
                  <a:lnTo>
                    <a:pt x="614" y="1202"/>
                  </a:lnTo>
                  <a:lnTo>
                    <a:pt x="588" y="1125"/>
                  </a:lnTo>
                  <a:lnTo>
                    <a:pt x="563" y="1049"/>
                  </a:lnTo>
                  <a:lnTo>
                    <a:pt x="563" y="972"/>
                  </a:lnTo>
                  <a:lnTo>
                    <a:pt x="563" y="895"/>
                  </a:lnTo>
                  <a:lnTo>
                    <a:pt x="588" y="819"/>
                  </a:lnTo>
                  <a:lnTo>
                    <a:pt x="614" y="742"/>
                  </a:lnTo>
                  <a:lnTo>
                    <a:pt x="665" y="665"/>
                  </a:lnTo>
                  <a:lnTo>
                    <a:pt x="741" y="614"/>
                  </a:lnTo>
                  <a:lnTo>
                    <a:pt x="818" y="588"/>
                  </a:lnTo>
                  <a:lnTo>
                    <a:pt x="895" y="563"/>
                  </a:lnTo>
                  <a:close/>
                  <a:moveTo>
                    <a:pt x="972" y="0"/>
                  </a:moveTo>
                  <a:lnTo>
                    <a:pt x="767" y="26"/>
                  </a:lnTo>
                  <a:lnTo>
                    <a:pt x="588" y="77"/>
                  </a:lnTo>
                  <a:lnTo>
                    <a:pt x="435" y="179"/>
                  </a:lnTo>
                  <a:lnTo>
                    <a:pt x="281" y="282"/>
                  </a:lnTo>
                  <a:lnTo>
                    <a:pt x="179" y="435"/>
                  </a:lnTo>
                  <a:lnTo>
                    <a:pt x="77" y="588"/>
                  </a:lnTo>
                  <a:lnTo>
                    <a:pt x="26" y="767"/>
                  </a:lnTo>
                  <a:lnTo>
                    <a:pt x="0" y="972"/>
                  </a:lnTo>
                  <a:lnTo>
                    <a:pt x="26" y="1176"/>
                  </a:lnTo>
                  <a:lnTo>
                    <a:pt x="77" y="1355"/>
                  </a:lnTo>
                  <a:lnTo>
                    <a:pt x="179" y="1509"/>
                  </a:lnTo>
                  <a:lnTo>
                    <a:pt x="281" y="1662"/>
                  </a:lnTo>
                  <a:lnTo>
                    <a:pt x="435" y="1790"/>
                  </a:lnTo>
                  <a:lnTo>
                    <a:pt x="588" y="1867"/>
                  </a:lnTo>
                  <a:lnTo>
                    <a:pt x="767" y="1918"/>
                  </a:lnTo>
                  <a:lnTo>
                    <a:pt x="972" y="1943"/>
                  </a:lnTo>
                  <a:lnTo>
                    <a:pt x="1176" y="1918"/>
                  </a:lnTo>
                  <a:lnTo>
                    <a:pt x="1355" y="1867"/>
                  </a:lnTo>
                  <a:lnTo>
                    <a:pt x="1508" y="1790"/>
                  </a:lnTo>
                  <a:lnTo>
                    <a:pt x="1662" y="1662"/>
                  </a:lnTo>
                  <a:lnTo>
                    <a:pt x="1790" y="1509"/>
                  </a:lnTo>
                  <a:lnTo>
                    <a:pt x="1866" y="1355"/>
                  </a:lnTo>
                  <a:lnTo>
                    <a:pt x="1918" y="1176"/>
                  </a:lnTo>
                  <a:lnTo>
                    <a:pt x="1943" y="972"/>
                  </a:lnTo>
                  <a:lnTo>
                    <a:pt x="1918" y="767"/>
                  </a:lnTo>
                  <a:lnTo>
                    <a:pt x="1866" y="588"/>
                  </a:lnTo>
                  <a:lnTo>
                    <a:pt x="1790" y="435"/>
                  </a:lnTo>
                  <a:lnTo>
                    <a:pt x="1662" y="282"/>
                  </a:lnTo>
                  <a:lnTo>
                    <a:pt x="1508" y="179"/>
                  </a:lnTo>
                  <a:lnTo>
                    <a:pt x="1355" y="77"/>
                  </a:lnTo>
                  <a:lnTo>
                    <a:pt x="1176" y="26"/>
                  </a:lnTo>
                  <a:lnTo>
                    <a:pt x="97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g23f564b1645_3_29"/>
            <p:cNvSpPr/>
            <p:nvPr/>
          </p:nvSpPr>
          <p:spPr>
            <a:xfrm>
              <a:off x="5763550" y="1601250"/>
              <a:ext cx="48600" cy="48600"/>
            </a:xfrm>
            <a:custGeom>
              <a:rect b="b" l="l" r="r" t="t"/>
              <a:pathLst>
                <a:path extrusionOk="0" h="1944" w="1944">
                  <a:moveTo>
                    <a:pt x="1074" y="563"/>
                  </a:moveTo>
                  <a:lnTo>
                    <a:pt x="1151" y="588"/>
                  </a:lnTo>
                  <a:lnTo>
                    <a:pt x="1202" y="614"/>
                  </a:lnTo>
                  <a:lnTo>
                    <a:pt x="1278" y="665"/>
                  </a:lnTo>
                  <a:lnTo>
                    <a:pt x="1330" y="742"/>
                  </a:lnTo>
                  <a:lnTo>
                    <a:pt x="1355" y="819"/>
                  </a:lnTo>
                  <a:lnTo>
                    <a:pt x="1381" y="895"/>
                  </a:lnTo>
                  <a:lnTo>
                    <a:pt x="1406" y="972"/>
                  </a:lnTo>
                  <a:lnTo>
                    <a:pt x="1381" y="1049"/>
                  </a:lnTo>
                  <a:lnTo>
                    <a:pt x="1355" y="1125"/>
                  </a:lnTo>
                  <a:lnTo>
                    <a:pt x="1330" y="1202"/>
                  </a:lnTo>
                  <a:lnTo>
                    <a:pt x="1278" y="1279"/>
                  </a:lnTo>
                  <a:lnTo>
                    <a:pt x="1202" y="1330"/>
                  </a:lnTo>
                  <a:lnTo>
                    <a:pt x="1151" y="1355"/>
                  </a:lnTo>
                  <a:lnTo>
                    <a:pt x="1074" y="1381"/>
                  </a:lnTo>
                  <a:lnTo>
                    <a:pt x="972" y="1407"/>
                  </a:lnTo>
                  <a:lnTo>
                    <a:pt x="895" y="1381"/>
                  </a:lnTo>
                  <a:lnTo>
                    <a:pt x="818" y="1355"/>
                  </a:lnTo>
                  <a:lnTo>
                    <a:pt x="742" y="1330"/>
                  </a:lnTo>
                  <a:lnTo>
                    <a:pt x="690" y="1279"/>
                  </a:lnTo>
                  <a:lnTo>
                    <a:pt x="639" y="1202"/>
                  </a:lnTo>
                  <a:lnTo>
                    <a:pt x="588" y="1125"/>
                  </a:lnTo>
                  <a:lnTo>
                    <a:pt x="563" y="1049"/>
                  </a:lnTo>
                  <a:lnTo>
                    <a:pt x="563" y="972"/>
                  </a:lnTo>
                  <a:lnTo>
                    <a:pt x="563" y="895"/>
                  </a:lnTo>
                  <a:lnTo>
                    <a:pt x="588" y="819"/>
                  </a:lnTo>
                  <a:lnTo>
                    <a:pt x="639" y="742"/>
                  </a:lnTo>
                  <a:lnTo>
                    <a:pt x="690" y="665"/>
                  </a:lnTo>
                  <a:lnTo>
                    <a:pt x="742" y="614"/>
                  </a:lnTo>
                  <a:lnTo>
                    <a:pt x="818" y="588"/>
                  </a:lnTo>
                  <a:lnTo>
                    <a:pt x="895" y="563"/>
                  </a:lnTo>
                  <a:close/>
                  <a:moveTo>
                    <a:pt x="972" y="0"/>
                  </a:moveTo>
                  <a:lnTo>
                    <a:pt x="793" y="26"/>
                  </a:lnTo>
                  <a:lnTo>
                    <a:pt x="614" y="77"/>
                  </a:lnTo>
                  <a:lnTo>
                    <a:pt x="435" y="179"/>
                  </a:lnTo>
                  <a:lnTo>
                    <a:pt x="281" y="282"/>
                  </a:lnTo>
                  <a:lnTo>
                    <a:pt x="179" y="435"/>
                  </a:lnTo>
                  <a:lnTo>
                    <a:pt x="77" y="588"/>
                  </a:lnTo>
                  <a:lnTo>
                    <a:pt x="26" y="767"/>
                  </a:lnTo>
                  <a:lnTo>
                    <a:pt x="0" y="972"/>
                  </a:lnTo>
                  <a:lnTo>
                    <a:pt x="26" y="1176"/>
                  </a:lnTo>
                  <a:lnTo>
                    <a:pt x="77" y="1355"/>
                  </a:lnTo>
                  <a:lnTo>
                    <a:pt x="179" y="1509"/>
                  </a:lnTo>
                  <a:lnTo>
                    <a:pt x="281" y="1662"/>
                  </a:lnTo>
                  <a:lnTo>
                    <a:pt x="435" y="1790"/>
                  </a:lnTo>
                  <a:lnTo>
                    <a:pt x="614" y="1867"/>
                  </a:lnTo>
                  <a:lnTo>
                    <a:pt x="793" y="1918"/>
                  </a:lnTo>
                  <a:lnTo>
                    <a:pt x="972" y="1943"/>
                  </a:lnTo>
                  <a:lnTo>
                    <a:pt x="1176" y="1918"/>
                  </a:lnTo>
                  <a:lnTo>
                    <a:pt x="1355" y="1867"/>
                  </a:lnTo>
                  <a:lnTo>
                    <a:pt x="1534" y="1790"/>
                  </a:lnTo>
                  <a:lnTo>
                    <a:pt x="1662" y="1662"/>
                  </a:lnTo>
                  <a:lnTo>
                    <a:pt x="1790" y="1509"/>
                  </a:lnTo>
                  <a:lnTo>
                    <a:pt x="1866" y="1355"/>
                  </a:lnTo>
                  <a:lnTo>
                    <a:pt x="1943" y="1176"/>
                  </a:lnTo>
                  <a:lnTo>
                    <a:pt x="1943" y="972"/>
                  </a:lnTo>
                  <a:lnTo>
                    <a:pt x="1943" y="767"/>
                  </a:lnTo>
                  <a:lnTo>
                    <a:pt x="1866" y="588"/>
                  </a:lnTo>
                  <a:lnTo>
                    <a:pt x="1790" y="435"/>
                  </a:lnTo>
                  <a:lnTo>
                    <a:pt x="1662" y="282"/>
                  </a:lnTo>
                  <a:lnTo>
                    <a:pt x="1534" y="179"/>
                  </a:lnTo>
                  <a:lnTo>
                    <a:pt x="1355" y="77"/>
                  </a:lnTo>
                  <a:lnTo>
                    <a:pt x="1176" y="26"/>
                  </a:lnTo>
                  <a:lnTo>
                    <a:pt x="97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g23f564b1645_3_29"/>
            <p:cNvSpPr/>
            <p:nvPr/>
          </p:nvSpPr>
          <p:spPr>
            <a:xfrm>
              <a:off x="5828725" y="1544375"/>
              <a:ext cx="13450" cy="34525"/>
            </a:xfrm>
            <a:custGeom>
              <a:rect b="b" l="l" r="r" t="t"/>
              <a:pathLst>
                <a:path extrusionOk="0" h="1381" w="538">
                  <a:moveTo>
                    <a:pt x="257" y="0"/>
                  </a:moveTo>
                  <a:lnTo>
                    <a:pt x="154" y="26"/>
                  </a:lnTo>
                  <a:lnTo>
                    <a:pt x="78" y="77"/>
                  </a:lnTo>
                  <a:lnTo>
                    <a:pt x="1" y="179"/>
                  </a:lnTo>
                  <a:lnTo>
                    <a:pt x="1" y="281"/>
                  </a:lnTo>
                  <a:lnTo>
                    <a:pt x="1" y="1125"/>
                  </a:lnTo>
                  <a:lnTo>
                    <a:pt x="1" y="1227"/>
                  </a:lnTo>
                  <a:lnTo>
                    <a:pt x="78" y="1304"/>
                  </a:lnTo>
                  <a:lnTo>
                    <a:pt x="154" y="1355"/>
                  </a:lnTo>
                  <a:lnTo>
                    <a:pt x="257" y="1381"/>
                  </a:lnTo>
                  <a:lnTo>
                    <a:pt x="384" y="1355"/>
                  </a:lnTo>
                  <a:lnTo>
                    <a:pt x="461" y="1304"/>
                  </a:lnTo>
                  <a:lnTo>
                    <a:pt x="512" y="1227"/>
                  </a:lnTo>
                  <a:lnTo>
                    <a:pt x="538" y="1125"/>
                  </a:lnTo>
                  <a:lnTo>
                    <a:pt x="538" y="281"/>
                  </a:lnTo>
                  <a:lnTo>
                    <a:pt x="512" y="179"/>
                  </a:lnTo>
                  <a:lnTo>
                    <a:pt x="461" y="77"/>
                  </a:lnTo>
                  <a:lnTo>
                    <a:pt x="384" y="26"/>
                  </a:lnTo>
                  <a:lnTo>
                    <a:pt x="25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g23f564b1645_3_29"/>
            <p:cNvSpPr/>
            <p:nvPr/>
          </p:nvSpPr>
          <p:spPr>
            <a:xfrm>
              <a:off x="5468250" y="1304675"/>
              <a:ext cx="419300" cy="371375"/>
            </a:xfrm>
            <a:custGeom>
              <a:rect b="b" l="l" r="r" t="t"/>
              <a:pathLst>
                <a:path extrusionOk="0" h="14855" w="16772">
                  <a:moveTo>
                    <a:pt x="12963" y="4219"/>
                  </a:moveTo>
                  <a:lnTo>
                    <a:pt x="13244" y="4245"/>
                  </a:lnTo>
                  <a:lnTo>
                    <a:pt x="13525" y="4270"/>
                  </a:lnTo>
                  <a:lnTo>
                    <a:pt x="13781" y="4347"/>
                  </a:lnTo>
                  <a:lnTo>
                    <a:pt x="14036" y="4424"/>
                  </a:lnTo>
                  <a:lnTo>
                    <a:pt x="14266" y="4552"/>
                  </a:lnTo>
                  <a:lnTo>
                    <a:pt x="14497" y="4679"/>
                  </a:lnTo>
                  <a:lnTo>
                    <a:pt x="14701" y="4858"/>
                  </a:lnTo>
                  <a:lnTo>
                    <a:pt x="14906" y="5037"/>
                  </a:lnTo>
                  <a:lnTo>
                    <a:pt x="15085" y="5216"/>
                  </a:lnTo>
                  <a:lnTo>
                    <a:pt x="15238" y="5446"/>
                  </a:lnTo>
                  <a:lnTo>
                    <a:pt x="15391" y="5677"/>
                  </a:lnTo>
                  <a:lnTo>
                    <a:pt x="15494" y="5907"/>
                  </a:lnTo>
                  <a:lnTo>
                    <a:pt x="15596" y="6162"/>
                  </a:lnTo>
                  <a:lnTo>
                    <a:pt x="15673" y="6418"/>
                  </a:lnTo>
                  <a:lnTo>
                    <a:pt x="15698" y="6699"/>
                  </a:lnTo>
                  <a:lnTo>
                    <a:pt x="15724" y="6980"/>
                  </a:lnTo>
                  <a:lnTo>
                    <a:pt x="15724" y="11787"/>
                  </a:lnTo>
                  <a:lnTo>
                    <a:pt x="15264" y="11787"/>
                  </a:lnTo>
                  <a:lnTo>
                    <a:pt x="15161" y="11812"/>
                  </a:lnTo>
                  <a:lnTo>
                    <a:pt x="15059" y="11863"/>
                  </a:lnTo>
                  <a:lnTo>
                    <a:pt x="15008" y="11940"/>
                  </a:lnTo>
                  <a:lnTo>
                    <a:pt x="14982" y="12068"/>
                  </a:lnTo>
                  <a:lnTo>
                    <a:pt x="15008" y="12170"/>
                  </a:lnTo>
                  <a:lnTo>
                    <a:pt x="15059" y="12247"/>
                  </a:lnTo>
                  <a:lnTo>
                    <a:pt x="15161" y="12324"/>
                  </a:lnTo>
                  <a:lnTo>
                    <a:pt x="15724" y="12324"/>
                  </a:lnTo>
                  <a:lnTo>
                    <a:pt x="15724" y="12554"/>
                  </a:lnTo>
                  <a:lnTo>
                    <a:pt x="14803" y="12554"/>
                  </a:lnTo>
                  <a:lnTo>
                    <a:pt x="14752" y="12375"/>
                  </a:lnTo>
                  <a:lnTo>
                    <a:pt x="14701" y="12196"/>
                  </a:lnTo>
                  <a:lnTo>
                    <a:pt x="14650" y="12042"/>
                  </a:lnTo>
                  <a:lnTo>
                    <a:pt x="14573" y="11863"/>
                  </a:lnTo>
                  <a:lnTo>
                    <a:pt x="14471" y="11710"/>
                  </a:lnTo>
                  <a:lnTo>
                    <a:pt x="14369" y="11582"/>
                  </a:lnTo>
                  <a:lnTo>
                    <a:pt x="14241" y="11454"/>
                  </a:lnTo>
                  <a:lnTo>
                    <a:pt x="14113" y="11327"/>
                  </a:lnTo>
                  <a:lnTo>
                    <a:pt x="13985" y="11199"/>
                  </a:lnTo>
                  <a:lnTo>
                    <a:pt x="13832" y="11122"/>
                  </a:lnTo>
                  <a:lnTo>
                    <a:pt x="13678" y="11020"/>
                  </a:lnTo>
                  <a:lnTo>
                    <a:pt x="13525" y="10943"/>
                  </a:lnTo>
                  <a:lnTo>
                    <a:pt x="13346" y="10892"/>
                  </a:lnTo>
                  <a:lnTo>
                    <a:pt x="13167" y="10841"/>
                  </a:lnTo>
                  <a:lnTo>
                    <a:pt x="12988" y="10815"/>
                  </a:lnTo>
                  <a:lnTo>
                    <a:pt x="12605" y="10815"/>
                  </a:lnTo>
                  <a:lnTo>
                    <a:pt x="12426" y="10841"/>
                  </a:lnTo>
                  <a:lnTo>
                    <a:pt x="12247" y="10892"/>
                  </a:lnTo>
                  <a:lnTo>
                    <a:pt x="12068" y="10943"/>
                  </a:lnTo>
                  <a:lnTo>
                    <a:pt x="11914" y="11020"/>
                  </a:lnTo>
                  <a:lnTo>
                    <a:pt x="11735" y="11122"/>
                  </a:lnTo>
                  <a:lnTo>
                    <a:pt x="11608" y="11199"/>
                  </a:lnTo>
                  <a:lnTo>
                    <a:pt x="11454" y="11327"/>
                  </a:lnTo>
                  <a:lnTo>
                    <a:pt x="11326" y="11454"/>
                  </a:lnTo>
                  <a:lnTo>
                    <a:pt x="11224" y="11582"/>
                  </a:lnTo>
                  <a:lnTo>
                    <a:pt x="11096" y="11710"/>
                  </a:lnTo>
                  <a:lnTo>
                    <a:pt x="11020" y="11863"/>
                  </a:lnTo>
                  <a:lnTo>
                    <a:pt x="10943" y="12042"/>
                  </a:lnTo>
                  <a:lnTo>
                    <a:pt x="10866" y="12196"/>
                  </a:lnTo>
                  <a:lnTo>
                    <a:pt x="10815" y="12375"/>
                  </a:lnTo>
                  <a:lnTo>
                    <a:pt x="10790" y="12554"/>
                  </a:lnTo>
                  <a:lnTo>
                    <a:pt x="10125" y="12554"/>
                  </a:lnTo>
                  <a:lnTo>
                    <a:pt x="10125" y="4219"/>
                  </a:lnTo>
                  <a:close/>
                  <a:moveTo>
                    <a:pt x="4015" y="11378"/>
                  </a:moveTo>
                  <a:lnTo>
                    <a:pt x="4321" y="11403"/>
                  </a:lnTo>
                  <a:lnTo>
                    <a:pt x="4577" y="11480"/>
                  </a:lnTo>
                  <a:lnTo>
                    <a:pt x="4833" y="11608"/>
                  </a:lnTo>
                  <a:lnTo>
                    <a:pt x="5063" y="11812"/>
                  </a:lnTo>
                  <a:lnTo>
                    <a:pt x="5242" y="12017"/>
                  </a:lnTo>
                  <a:lnTo>
                    <a:pt x="5370" y="12273"/>
                  </a:lnTo>
                  <a:lnTo>
                    <a:pt x="5446" y="12554"/>
                  </a:lnTo>
                  <a:lnTo>
                    <a:pt x="5472" y="12835"/>
                  </a:lnTo>
                  <a:lnTo>
                    <a:pt x="5446" y="13142"/>
                  </a:lnTo>
                  <a:lnTo>
                    <a:pt x="5370" y="13397"/>
                  </a:lnTo>
                  <a:lnTo>
                    <a:pt x="5242" y="13653"/>
                  </a:lnTo>
                  <a:lnTo>
                    <a:pt x="5063" y="13883"/>
                  </a:lnTo>
                  <a:lnTo>
                    <a:pt x="4833" y="14062"/>
                  </a:lnTo>
                  <a:lnTo>
                    <a:pt x="4577" y="14190"/>
                  </a:lnTo>
                  <a:lnTo>
                    <a:pt x="4321" y="14267"/>
                  </a:lnTo>
                  <a:lnTo>
                    <a:pt x="4015" y="14318"/>
                  </a:lnTo>
                  <a:lnTo>
                    <a:pt x="3733" y="14267"/>
                  </a:lnTo>
                  <a:lnTo>
                    <a:pt x="3452" y="14190"/>
                  </a:lnTo>
                  <a:lnTo>
                    <a:pt x="3196" y="14062"/>
                  </a:lnTo>
                  <a:lnTo>
                    <a:pt x="2966" y="13883"/>
                  </a:lnTo>
                  <a:lnTo>
                    <a:pt x="2787" y="13653"/>
                  </a:lnTo>
                  <a:lnTo>
                    <a:pt x="2660" y="13397"/>
                  </a:lnTo>
                  <a:lnTo>
                    <a:pt x="2583" y="13142"/>
                  </a:lnTo>
                  <a:lnTo>
                    <a:pt x="2557" y="12835"/>
                  </a:lnTo>
                  <a:lnTo>
                    <a:pt x="2583" y="12554"/>
                  </a:lnTo>
                  <a:lnTo>
                    <a:pt x="2660" y="12273"/>
                  </a:lnTo>
                  <a:lnTo>
                    <a:pt x="2787" y="12017"/>
                  </a:lnTo>
                  <a:lnTo>
                    <a:pt x="2966" y="11812"/>
                  </a:lnTo>
                  <a:lnTo>
                    <a:pt x="3196" y="11608"/>
                  </a:lnTo>
                  <a:lnTo>
                    <a:pt x="3452" y="11480"/>
                  </a:lnTo>
                  <a:lnTo>
                    <a:pt x="3733" y="11403"/>
                  </a:lnTo>
                  <a:lnTo>
                    <a:pt x="4015" y="11378"/>
                  </a:lnTo>
                  <a:close/>
                  <a:moveTo>
                    <a:pt x="12784" y="11378"/>
                  </a:moveTo>
                  <a:lnTo>
                    <a:pt x="13090" y="11403"/>
                  </a:lnTo>
                  <a:lnTo>
                    <a:pt x="13372" y="11480"/>
                  </a:lnTo>
                  <a:lnTo>
                    <a:pt x="13602" y="11608"/>
                  </a:lnTo>
                  <a:lnTo>
                    <a:pt x="13832" y="11812"/>
                  </a:lnTo>
                  <a:lnTo>
                    <a:pt x="14011" y="12017"/>
                  </a:lnTo>
                  <a:lnTo>
                    <a:pt x="14139" y="12273"/>
                  </a:lnTo>
                  <a:lnTo>
                    <a:pt x="14241" y="12554"/>
                  </a:lnTo>
                  <a:lnTo>
                    <a:pt x="14266" y="12835"/>
                  </a:lnTo>
                  <a:lnTo>
                    <a:pt x="14241" y="13142"/>
                  </a:lnTo>
                  <a:lnTo>
                    <a:pt x="14139" y="13397"/>
                  </a:lnTo>
                  <a:lnTo>
                    <a:pt x="14011" y="13653"/>
                  </a:lnTo>
                  <a:lnTo>
                    <a:pt x="13832" y="13883"/>
                  </a:lnTo>
                  <a:lnTo>
                    <a:pt x="13602" y="14062"/>
                  </a:lnTo>
                  <a:lnTo>
                    <a:pt x="13372" y="14190"/>
                  </a:lnTo>
                  <a:lnTo>
                    <a:pt x="13090" y="14267"/>
                  </a:lnTo>
                  <a:lnTo>
                    <a:pt x="12784" y="14318"/>
                  </a:lnTo>
                  <a:lnTo>
                    <a:pt x="12502" y="14267"/>
                  </a:lnTo>
                  <a:lnTo>
                    <a:pt x="12221" y="14190"/>
                  </a:lnTo>
                  <a:lnTo>
                    <a:pt x="11966" y="14062"/>
                  </a:lnTo>
                  <a:lnTo>
                    <a:pt x="11761" y="13883"/>
                  </a:lnTo>
                  <a:lnTo>
                    <a:pt x="11582" y="13653"/>
                  </a:lnTo>
                  <a:lnTo>
                    <a:pt x="11429" y="13397"/>
                  </a:lnTo>
                  <a:lnTo>
                    <a:pt x="11352" y="13142"/>
                  </a:lnTo>
                  <a:lnTo>
                    <a:pt x="11326" y="12835"/>
                  </a:lnTo>
                  <a:lnTo>
                    <a:pt x="11352" y="12554"/>
                  </a:lnTo>
                  <a:lnTo>
                    <a:pt x="11429" y="12273"/>
                  </a:lnTo>
                  <a:lnTo>
                    <a:pt x="11582" y="12017"/>
                  </a:lnTo>
                  <a:lnTo>
                    <a:pt x="11761" y="11787"/>
                  </a:lnTo>
                  <a:lnTo>
                    <a:pt x="11966" y="11608"/>
                  </a:lnTo>
                  <a:lnTo>
                    <a:pt x="12221" y="11480"/>
                  </a:lnTo>
                  <a:lnTo>
                    <a:pt x="12502" y="11403"/>
                  </a:lnTo>
                  <a:lnTo>
                    <a:pt x="12784" y="11378"/>
                  </a:lnTo>
                  <a:close/>
                  <a:moveTo>
                    <a:pt x="972" y="1"/>
                  </a:moveTo>
                  <a:lnTo>
                    <a:pt x="844" y="27"/>
                  </a:lnTo>
                  <a:lnTo>
                    <a:pt x="768" y="78"/>
                  </a:lnTo>
                  <a:lnTo>
                    <a:pt x="717" y="180"/>
                  </a:lnTo>
                  <a:lnTo>
                    <a:pt x="691" y="282"/>
                  </a:lnTo>
                  <a:lnTo>
                    <a:pt x="691" y="11787"/>
                  </a:lnTo>
                  <a:lnTo>
                    <a:pt x="282" y="11787"/>
                  </a:lnTo>
                  <a:lnTo>
                    <a:pt x="180" y="11812"/>
                  </a:lnTo>
                  <a:lnTo>
                    <a:pt x="77" y="11863"/>
                  </a:lnTo>
                  <a:lnTo>
                    <a:pt x="26" y="11940"/>
                  </a:lnTo>
                  <a:lnTo>
                    <a:pt x="1" y="12068"/>
                  </a:lnTo>
                  <a:lnTo>
                    <a:pt x="26" y="12170"/>
                  </a:lnTo>
                  <a:lnTo>
                    <a:pt x="77" y="12247"/>
                  </a:lnTo>
                  <a:lnTo>
                    <a:pt x="180" y="12324"/>
                  </a:lnTo>
                  <a:lnTo>
                    <a:pt x="691" y="12324"/>
                  </a:lnTo>
                  <a:lnTo>
                    <a:pt x="691" y="12835"/>
                  </a:lnTo>
                  <a:lnTo>
                    <a:pt x="717" y="12937"/>
                  </a:lnTo>
                  <a:lnTo>
                    <a:pt x="768" y="13039"/>
                  </a:lnTo>
                  <a:lnTo>
                    <a:pt x="844" y="13091"/>
                  </a:lnTo>
                  <a:lnTo>
                    <a:pt x="972" y="13116"/>
                  </a:lnTo>
                  <a:lnTo>
                    <a:pt x="2020" y="13116"/>
                  </a:lnTo>
                  <a:lnTo>
                    <a:pt x="2046" y="13295"/>
                  </a:lnTo>
                  <a:lnTo>
                    <a:pt x="2097" y="13474"/>
                  </a:lnTo>
                  <a:lnTo>
                    <a:pt x="2174" y="13627"/>
                  </a:lnTo>
                  <a:lnTo>
                    <a:pt x="2251" y="13806"/>
                  </a:lnTo>
                  <a:lnTo>
                    <a:pt x="2327" y="13960"/>
                  </a:lnTo>
                  <a:lnTo>
                    <a:pt x="2429" y="14088"/>
                  </a:lnTo>
                  <a:lnTo>
                    <a:pt x="2557" y="14241"/>
                  </a:lnTo>
                  <a:lnTo>
                    <a:pt x="2685" y="14343"/>
                  </a:lnTo>
                  <a:lnTo>
                    <a:pt x="2813" y="14471"/>
                  </a:lnTo>
                  <a:lnTo>
                    <a:pt x="2966" y="14573"/>
                  </a:lnTo>
                  <a:lnTo>
                    <a:pt x="3120" y="14650"/>
                  </a:lnTo>
                  <a:lnTo>
                    <a:pt x="3299" y="14727"/>
                  </a:lnTo>
                  <a:lnTo>
                    <a:pt x="3452" y="14778"/>
                  </a:lnTo>
                  <a:lnTo>
                    <a:pt x="3631" y="14829"/>
                  </a:lnTo>
                  <a:lnTo>
                    <a:pt x="3836" y="14855"/>
                  </a:lnTo>
                  <a:lnTo>
                    <a:pt x="4219" y="14855"/>
                  </a:lnTo>
                  <a:lnTo>
                    <a:pt x="4424" y="14804"/>
                  </a:lnTo>
                  <a:lnTo>
                    <a:pt x="4628" y="14778"/>
                  </a:lnTo>
                  <a:lnTo>
                    <a:pt x="4807" y="14701"/>
                  </a:lnTo>
                  <a:lnTo>
                    <a:pt x="4986" y="14625"/>
                  </a:lnTo>
                  <a:lnTo>
                    <a:pt x="5139" y="14522"/>
                  </a:lnTo>
                  <a:lnTo>
                    <a:pt x="5293" y="14394"/>
                  </a:lnTo>
                  <a:lnTo>
                    <a:pt x="5446" y="14267"/>
                  </a:lnTo>
                  <a:lnTo>
                    <a:pt x="5574" y="14113"/>
                  </a:lnTo>
                  <a:lnTo>
                    <a:pt x="5702" y="13960"/>
                  </a:lnTo>
                  <a:lnTo>
                    <a:pt x="5804" y="13806"/>
                  </a:lnTo>
                  <a:lnTo>
                    <a:pt x="5881" y="13627"/>
                  </a:lnTo>
                  <a:lnTo>
                    <a:pt x="5958" y="13449"/>
                  </a:lnTo>
                  <a:lnTo>
                    <a:pt x="5983" y="13244"/>
                  </a:lnTo>
                  <a:lnTo>
                    <a:pt x="6034" y="13039"/>
                  </a:lnTo>
                  <a:lnTo>
                    <a:pt x="6034" y="12835"/>
                  </a:lnTo>
                  <a:lnTo>
                    <a:pt x="6034" y="12630"/>
                  </a:lnTo>
                  <a:lnTo>
                    <a:pt x="5983" y="12426"/>
                  </a:lnTo>
                  <a:lnTo>
                    <a:pt x="5958" y="12247"/>
                  </a:lnTo>
                  <a:lnTo>
                    <a:pt x="5881" y="12042"/>
                  </a:lnTo>
                  <a:lnTo>
                    <a:pt x="5804" y="11863"/>
                  </a:lnTo>
                  <a:lnTo>
                    <a:pt x="5702" y="11710"/>
                  </a:lnTo>
                  <a:lnTo>
                    <a:pt x="5574" y="11557"/>
                  </a:lnTo>
                  <a:lnTo>
                    <a:pt x="5446" y="11403"/>
                  </a:lnTo>
                  <a:lnTo>
                    <a:pt x="5293" y="11275"/>
                  </a:lnTo>
                  <a:lnTo>
                    <a:pt x="5139" y="11173"/>
                  </a:lnTo>
                  <a:lnTo>
                    <a:pt x="4986" y="11071"/>
                  </a:lnTo>
                  <a:lnTo>
                    <a:pt x="4807" y="10969"/>
                  </a:lnTo>
                  <a:lnTo>
                    <a:pt x="4628" y="10918"/>
                  </a:lnTo>
                  <a:lnTo>
                    <a:pt x="4424" y="10866"/>
                  </a:lnTo>
                  <a:lnTo>
                    <a:pt x="4219" y="10815"/>
                  </a:lnTo>
                  <a:lnTo>
                    <a:pt x="3836" y="10815"/>
                  </a:lnTo>
                  <a:lnTo>
                    <a:pt x="3631" y="10841"/>
                  </a:lnTo>
                  <a:lnTo>
                    <a:pt x="3452" y="10892"/>
                  </a:lnTo>
                  <a:lnTo>
                    <a:pt x="3299" y="10943"/>
                  </a:lnTo>
                  <a:lnTo>
                    <a:pt x="3120" y="11020"/>
                  </a:lnTo>
                  <a:lnTo>
                    <a:pt x="2966" y="11122"/>
                  </a:lnTo>
                  <a:lnTo>
                    <a:pt x="2813" y="11199"/>
                  </a:lnTo>
                  <a:lnTo>
                    <a:pt x="2685" y="11327"/>
                  </a:lnTo>
                  <a:lnTo>
                    <a:pt x="2557" y="11454"/>
                  </a:lnTo>
                  <a:lnTo>
                    <a:pt x="2429" y="11582"/>
                  </a:lnTo>
                  <a:lnTo>
                    <a:pt x="2327" y="11710"/>
                  </a:lnTo>
                  <a:lnTo>
                    <a:pt x="2251" y="11863"/>
                  </a:lnTo>
                  <a:lnTo>
                    <a:pt x="2174" y="12042"/>
                  </a:lnTo>
                  <a:lnTo>
                    <a:pt x="2097" y="12196"/>
                  </a:lnTo>
                  <a:lnTo>
                    <a:pt x="2046" y="12375"/>
                  </a:lnTo>
                  <a:lnTo>
                    <a:pt x="2020" y="12554"/>
                  </a:lnTo>
                  <a:lnTo>
                    <a:pt x="1228" y="12554"/>
                  </a:lnTo>
                  <a:lnTo>
                    <a:pt x="1228" y="12324"/>
                  </a:lnTo>
                  <a:lnTo>
                    <a:pt x="1611" y="12324"/>
                  </a:lnTo>
                  <a:lnTo>
                    <a:pt x="1714" y="12247"/>
                  </a:lnTo>
                  <a:lnTo>
                    <a:pt x="1765" y="12170"/>
                  </a:lnTo>
                  <a:lnTo>
                    <a:pt x="1790" y="12068"/>
                  </a:lnTo>
                  <a:lnTo>
                    <a:pt x="1765" y="11940"/>
                  </a:lnTo>
                  <a:lnTo>
                    <a:pt x="1714" y="11863"/>
                  </a:lnTo>
                  <a:lnTo>
                    <a:pt x="1611" y="11812"/>
                  </a:lnTo>
                  <a:lnTo>
                    <a:pt x="1509" y="11787"/>
                  </a:lnTo>
                  <a:lnTo>
                    <a:pt x="1228" y="11787"/>
                  </a:lnTo>
                  <a:lnTo>
                    <a:pt x="1228" y="10534"/>
                  </a:lnTo>
                  <a:lnTo>
                    <a:pt x="7849" y="10534"/>
                  </a:lnTo>
                  <a:lnTo>
                    <a:pt x="7977" y="10508"/>
                  </a:lnTo>
                  <a:lnTo>
                    <a:pt x="8054" y="10457"/>
                  </a:lnTo>
                  <a:lnTo>
                    <a:pt x="8105" y="10355"/>
                  </a:lnTo>
                  <a:lnTo>
                    <a:pt x="8131" y="10253"/>
                  </a:lnTo>
                  <a:lnTo>
                    <a:pt x="8105" y="10151"/>
                  </a:lnTo>
                  <a:lnTo>
                    <a:pt x="8054" y="10048"/>
                  </a:lnTo>
                  <a:lnTo>
                    <a:pt x="7977" y="9997"/>
                  </a:lnTo>
                  <a:lnTo>
                    <a:pt x="7849" y="9972"/>
                  </a:lnTo>
                  <a:lnTo>
                    <a:pt x="1228" y="9972"/>
                  </a:lnTo>
                  <a:lnTo>
                    <a:pt x="1228" y="563"/>
                  </a:lnTo>
                  <a:lnTo>
                    <a:pt x="9588" y="563"/>
                  </a:lnTo>
                  <a:lnTo>
                    <a:pt x="9588" y="3938"/>
                  </a:lnTo>
                  <a:lnTo>
                    <a:pt x="9588" y="9972"/>
                  </a:lnTo>
                  <a:lnTo>
                    <a:pt x="8770" y="9972"/>
                  </a:lnTo>
                  <a:lnTo>
                    <a:pt x="8668" y="9997"/>
                  </a:lnTo>
                  <a:lnTo>
                    <a:pt x="8591" y="10048"/>
                  </a:lnTo>
                  <a:lnTo>
                    <a:pt x="8514" y="10151"/>
                  </a:lnTo>
                  <a:lnTo>
                    <a:pt x="8514" y="10253"/>
                  </a:lnTo>
                  <a:lnTo>
                    <a:pt x="8514" y="10355"/>
                  </a:lnTo>
                  <a:lnTo>
                    <a:pt x="8591" y="10457"/>
                  </a:lnTo>
                  <a:lnTo>
                    <a:pt x="8668" y="10508"/>
                  </a:lnTo>
                  <a:lnTo>
                    <a:pt x="8770" y="10534"/>
                  </a:lnTo>
                  <a:lnTo>
                    <a:pt x="9588" y="10534"/>
                  </a:lnTo>
                  <a:lnTo>
                    <a:pt x="9588" y="12554"/>
                  </a:lnTo>
                  <a:lnTo>
                    <a:pt x="6699" y="12554"/>
                  </a:lnTo>
                  <a:lnTo>
                    <a:pt x="6597" y="12579"/>
                  </a:lnTo>
                  <a:lnTo>
                    <a:pt x="6494" y="12630"/>
                  </a:lnTo>
                  <a:lnTo>
                    <a:pt x="6443" y="12733"/>
                  </a:lnTo>
                  <a:lnTo>
                    <a:pt x="6418" y="12835"/>
                  </a:lnTo>
                  <a:lnTo>
                    <a:pt x="6443" y="12937"/>
                  </a:lnTo>
                  <a:lnTo>
                    <a:pt x="6494" y="13039"/>
                  </a:lnTo>
                  <a:lnTo>
                    <a:pt x="6597" y="13091"/>
                  </a:lnTo>
                  <a:lnTo>
                    <a:pt x="6699" y="13116"/>
                  </a:lnTo>
                  <a:lnTo>
                    <a:pt x="10790" y="13116"/>
                  </a:lnTo>
                  <a:lnTo>
                    <a:pt x="10815" y="13295"/>
                  </a:lnTo>
                  <a:lnTo>
                    <a:pt x="10866" y="13474"/>
                  </a:lnTo>
                  <a:lnTo>
                    <a:pt x="10943" y="13627"/>
                  </a:lnTo>
                  <a:lnTo>
                    <a:pt x="11020" y="13806"/>
                  </a:lnTo>
                  <a:lnTo>
                    <a:pt x="11096" y="13960"/>
                  </a:lnTo>
                  <a:lnTo>
                    <a:pt x="11224" y="14088"/>
                  </a:lnTo>
                  <a:lnTo>
                    <a:pt x="11326" y="14241"/>
                  </a:lnTo>
                  <a:lnTo>
                    <a:pt x="11454" y="14343"/>
                  </a:lnTo>
                  <a:lnTo>
                    <a:pt x="11608" y="14471"/>
                  </a:lnTo>
                  <a:lnTo>
                    <a:pt x="11735" y="14573"/>
                  </a:lnTo>
                  <a:lnTo>
                    <a:pt x="11914" y="14650"/>
                  </a:lnTo>
                  <a:lnTo>
                    <a:pt x="12068" y="14727"/>
                  </a:lnTo>
                  <a:lnTo>
                    <a:pt x="12247" y="14778"/>
                  </a:lnTo>
                  <a:lnTo>
                    <a:pt x="12426" y="14829"/>
                  </a:lnTo>
                  <a:lnTo>
                    <a:pt x="12605" y="14855"/>
                  </a:lnTo>
                  <a:lnTo>
                    <a:pt x="12988" y="14855"/>
                  </a:lnTo>
                  <a:lnTo>
                    <a:pt x="13167" y="14829"/>
                  </a:lnTo>
                  <a:lnTo>
                    <a:pt x="13346" y="14778"/>
                  </a:lnTo>
                  <a:lnTo>
                    <a:pt x="13525" y="14727"/>
                  </a:lnTo>
                  <a:lnTo>
                    <a:pt x="13678" y="14650"/>
                  </a:lnTo>
                  <a:lnTo>
                    <a:pt x="13832" y="14573"/>
                  </a:lnTo>
                  <a:lnTo>
                    <a:pt x="13985" y="14471"/>
                  </a:lnTo>
                  <a:lnTo>
                    <a:pt x="14113" y="14343"/>
                  </a:lnTo>
                  <a:lnTo>
                    <a:pt x="14241" y="14241"/>
                  </a:lnTo>
                  <a:lnTo>
                    <a:pt x="14369" y="14088"/>
                  </a:lnTo>
                  <a:lnTo>
                    <a:pt x="14471" y="13960"/>
                  </a:lnTo>
                  <a:lnTo>
                    <a:pt x="14573" y="13806"/>
                  </a:lnTo>
                  <a:lnTo>
                    <a:pt x="14650" y="13627"/>
                  </a:lnTo>
                  <a:lnTo>
                    <a:pt x="14701" y="13474"/>
                  </a:lnTo>
                  <a:lnTo>
                    <a:pt x="14752" y="13295"/>
                  </a:lnTo>
                  <a:lnTo>
                    <a:pt x="14803" y="13116"/>
                  </a:lnTo>
                  <a:lnTo>
                    <a:pt x="16005" y="13116"/>
                  </a:lnTo>
                  <a:lnTo>
                    <a:pt x="16107" y="13091"/>
                  </a:lnTo>
                  <a:lnTo>
                    <a:pt x="16184" y="13039"/>
                  </a:lnTo>
                  <a:lnTo>
                    <a:pt x="16261" y="12937"/>
                  </a:lnTo>
                  <a:lnTo>
                    <a:pt x="16261" y="12835"/>
                  </a:lnTo>
                  <a:lnTo>
                    <a:pt x="16261" y="12324"/>
                  </a:lnTo>
                  <a:lnTo>
                    <a:pt x="16593" y="12324"/>
                  </a:lnTo>
                  <a:lnTo>
                    <a:pt x="16695" y="12247"/>
                  </a:lnTo>
                  <a:lnTo>
                    <a:pt x="16746" y="12170"/>
                  </a:lnTo>
                  <a:lnTo>
                    <a:pt x="16772" y="12068"/>
                  </a:lnTo>
                  <a:lnTo>
                    <a:pt x="16746" y="11940"/>
                  </a:lnTo>
                  <a:lnTo>
                    <a:pt x="16695" y="11863"/>
                  </a:lnTo>
                  <a:lnTo>
                    <a:pt x="16593" y="11812"/>
                  </a:lnTo>
                  <a:lnTo>
                    <a:pt x="16491" y="11787"/>
                  </a:lnTo>
                  <a:lnTo>
                    <a:pt x="16261" y="11787"/>
                  </a:lnTo>
                  <a:lnTo>
                    <a:pt x="16261" y="6980"/>
                  </a:lnTo>
                  <a:lnTo>
                    <a:pt x="16261" y="6648"/>
                  </a:lnTo>
                  <a:lnTo>
                    <a:pt x="16209" y="6316"/>
                  </a:lnTo>
                  <a:lnTo>
                    <a:pt x="16133" y="5983"/>
                  </a:lnTo>
                  <a:lnTo>
                    <a:pt x="16005" y="5702"/>
                  </a:lnTo>
                  <a:lnTo>
                    <a:pt x="15877" y="5395"/>
                  </a:lnTo>
                  <a:lnTo>
                    <a:pt x="15698" y="5140"/>
                  </a:lnTo>
                  <a:lnTo>
                    <a:pt x="15519" y="4884"/>
                  </a:lnTo>
                  <a:lnTo>
                    <a:pt x="15289" y="4628"/>
                  </a:lnTo>
                  <a:lnTo>
                    <a:pt x="15059" y="4424"/>
                  </a:lnTo>
                  <a:lnTo>
                    <a:pt x="14803" y="4245"/>
                  </a:lnTo>
                  <a:lnTo>
                    <a:pt x="14548" y="4066"/>
                  </a:lnTo>
                  <a:lnTo>
                    <a:pt x="14241" y="3938"/>
                  </a:lnTo>
                  <a:lnTo>
                    <a:pt x="13934" y="3810"/>
                  </a:lnTo>
                  <a:lnTo>
                    <a:pt x="13627" y="3734"/>
                  </a:lnTo>
                  <a:lnTo>
                    <a:pt x="13295" y="3682"/>
                  </a:lnTo>
                  <a:lnTo>
                    <a:pt x="12963" y="3657"/>
                  </a:lnTo>
                  <a:lnTo>
                    <a:pt x="10125" y="3657"/>
                  </a:lnTo>
                  <a:lnTo>
                    <a:pt x="10125" y="282"/>
                  </a:lnTo>
                  <a:lnTo>
                    <a:pt x="10125" y="180"/>
                  </a:lnTo>
                  <a:lnTo>
                    <a:pt x="10048" y="78"/>
                  </a:lnTo>
                  <a:lnTo>
                    <a:pt x="9971" y="27"/>
                  </a:lnTo>
                  <a:lnTo>
                    <a:pt x="986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g23f564b1645_3_29"/>
            <p:cNvSpPr/>
            <p:nvPr/>
          </p:nvSpPr>
          <p:spPr>
            <a:xfrm>
              <a:off x="5526425" y="1355175"/>
              <a:ext cx="154050" cy="162375"/>
            </a:xfrm>
            <a:custGeom>
              <a:rect b="b" l="l" r="r" t="t"/>
              <a:pathLst>
                <a:path extrusionOk="0" h="6495" w="6162">
                  <a:moveTo>
                    <a:pt x="4577" y="716"/>
                  </a:moveTo>
                  <a:lnTo>
                    <a:pt x="4577" y="1381"/>
                  </a:lnTo>
                  <a:lnTo>
                    <a:pt x="4219" y="998"/>
                  </a:lnTo>
                  <a:lnTo>
                    <a:pt x="4219" y="716"/>
                  </a:lnTo>
                  <a:close/>
                  <a:moveTo>
                    <a:pt x="2991" y="1"/>
                  </a:moveTo>
                  <a:lnTo>
                    <a:pt x="2889" y="77"/>
                  </a:lnTo>
                  <a:lnTo>
                    <a:pt x="102" y="2864"/>
                  </a:lnTo>
                  <a:lnTo>
                    <a:pt x="26" y="2966"/>
                  </a:lnTo>
                  <a:lnTo>
                    <a:pt x="0" y="3069"/>
                  </a:lnTo>
                  <a:lnTo>
                    <a:pt x="26" y="3171"/>
                  </a:lnTo>
                  <a:lnTo>
                    <a:pt x="102" y="3273"/>
                  </a:lnTo>
                  <a:lnTo>
                    <a:pt x="179" y="3324"/>
                  </a:lnTo>
                  <a:lnTo>
                    <a:pt x="281" y="3350"/>
                  </a:lnTo>
                  <a:lnTo>
                    <a:pt x="384" y="3324"/>
                  </a:lnTo>
                  <a:lnTo>
                    <a:pt x="486" y="3273"/>
                  </a:lnTo>
                  <a:lnTo>
                    <a:pt x="818" y="2915"/>
                  </a:lnTo>
                  <a:lnTo>
                    <a:pt x="818" y="4296"/>
                  </a:lnTo>
                  <a:lnTo>
                    <a:pt x="844" y="4398"/>
                  </a:lnTo>
                  <a:lnTo>
                    <a:pt x="921" y="4500"/>
                  </a:lnTo>
                  <a:lnTo>
                    <a:pt x="997" y="4551"/>
                  </a:lnTo>
                  <a:lnTo>
                    <a:pt x="1100" y="4577"/>
                  </a:lnTo>
                  <a:lnTo>
                    <a:pt x="1202" y="4551"/>
                  </a:lnTo>
                  <a:lnTo>
                    <a:pt x="1304" y="4500"/>
                  </a:lnTo>
                  <a:lnTo>
                    <a:pt x="1355" y="4398"/>
                  </a:lnTo>
                  <a:lnTo>
                    <a:pt x="1381" y="4296"/>
                  </a:lnTo>
                  <a:lnTo>
                    <a:pt x="1381" y="2353"/>
                  </a:lnTo>
                  <a:lnTo>
                    <a:pt x="3094" y="665"/>
                  </a:lnTo>
                  <a:lnTo>
                    <a:pt x="4781" y="2353"/>
                  </a:lnTo>
                  <a:lnTo>
                    <a:pt x="4781" y="5957"/>
                  </a:lnTo>
                  <a:lnTo>
                    <a:pt x="1381" y="5957"/>
                  </a:lnTo>
                  <a:lnTo>
                    <a:pt x="1381" y="5216"/>
                  </a:lnTo>
                  <a:lnTo>
                    <a:pt x="1355" y="5114"/>
                  </a:lnTo>
                  <a:lnTo>
                    <a:pt x="1304" y="5012"/>
                  </a:lnTo>
                  <a:lnTo>
                    <a:pt x="1202" y="4960"/>
                  </a:lnTo>
                  <a:lnTo>
                    <a:pt x="1100" y="4935"/>
                  </a:lnTo>
                  <a:lnTo>
                    <a:pt x="997" y="4960"/>
                  </a:lnTo>
                  <a:lnTo>
                    <a:pt x="921" y="5012"/>
                  </a:lnTo>
                  <a:lnTo>
                    <a:pt x="844" y="5114"/>
                  </a:lnTo>
                  <a:lnTo>
                    <a:pt x="818" y="5216"/>
                  </a:lnTo>
                  <a:lnTo>
                    <a:pt x="818" y="6239"/>
                  </a:lnTo>
                  <a:lnTo>
                    <a:pt x="844" y="6341"/>
                  </a:lnTo>
                  <a:lnTo>
                    <a:pt x="921" y="6418"/>
                  </a:lnTo>
                  <a:lnTo>
                    <a:pt x="997" y="6494"/>
                  </a:lnTo>
                  <a:lnTo>
                    <a:pt x="5165" y="6494"/>
                  </a:lnTo>
                  <a:lnTo>
                    <a:pt x="5267" y="6418"/>
                  </a:lnTo>
                  <a:lnTo>
                    <a:pt x="5318" y="6341"/>
                  </a:lnTo>
                  <a:lnTo>
                    <a:pt x="5343" y="6239"/>
                  </a:lnTo>
                  <a:lnTo>
                    <a:pt x="5343" y="2915"/>
                  </a:lnTo>
                  <a:lnTo>
                    <a:pt x="5676" y="3273"/>
                  </a:lnTo>
                  <a:lnTo>
                    <a:pt x="5778" y="3324"/>
                  </a:lnTo>
                  <a:lnTo>
                    <a:pt x="5880" y="3350"/>
                  </a:lnTo>
                  <a:lnTo>
                    <a:pt x="5983" y="3324"/>
                  </a:lnTo>
                  <a:lnTo>
                    <a:pt x="6085" y="3273"/>
                  </a:lnTo>
                  <a:lnTo>
                    <a:pt x="6136" y="3171"/>
                  </a:lnTo>
                  <a:lnTo>
                    <a:pt x="6162" y="3069"/>
                  </a:lnTo>
                  <a:lnTo>
                    <a:pt x="6136" y="2966"/>
                  </a:lnTo>
                  <a:lnTo>
                    <a:pt x="6085" y="2864"/>
                  </a:lnTo>
                  <a:lnTo>
                    <a:pt x="5139" y="1918"/>
                  </a:lnTo>
                  <a:lnTo>
                    <a:pt x="5139" y="435"/>
                  </a:lnTo>
                  <a:lnTo>
                    <a:pt x="5113" y="333"/>
                  </a:lnTo>
                  <a:lnTo>
                    <a:pt x="5062" y="256"/>
                  </a:lnTo>
                  <a:lnTo>
                    <a:pt x="4960" y="180"/>
                  </a:lnTo>
                  <a:lnTo>
                    <a:pt x="4858" y="154"/>
                  </a:lnTo>
                  <a:lnTo>
                    <a:pt x="3937" y="154"/>
                  </a:lnTo>
                  <a:lnTo>
                    <a:pt x="3835" y="180"/>
                  </a:lnTo>
                  <a:lnTo>
                    <a:pt x="3733" y="256"/>
                  </a:lnTo>
                  <a:lnTo>
                    <a:pt x="3682" y="333"/>
                  </a:lnTo>
                  <a:lnTo>
                    <a:pt x="3656" y="435"/>
                  </a:lnTo>
                  <a:lnTo>
                    <a:pt x="3656" y="461"/>
                  </a:lnTo>
                  <a:lnTo>
                    <a:pt x="3273" y="77"/>
                  </a:lnTo>
                  <a:lnTo>
                    <a:pt x="319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g23f564b1645_3_29"/>
            <p:cNvSpPr/>
            <p:nvPr/>
          </p:nvSpPr>
          <p:spPr>
            <a:xfrm>
              <a:off x="5577550" y="1429950"/>
              <a:ext cx="51800" cy="60125"/>
            </a:xfrm>
            <a:custGeom>
              <a:rect b="b" l="l" r="r" t="t"/>
              <a:pathLst>
                <a:path extrusionOk="0" h="2405" w="2072">
                  <a:moveTo>
                    <a:pt x="1509" y="538"/>
                  </a:moveTo>
                  <a:lnTo>
                    <a:pt x="1509" y="1842"/>
                  </a:lnTo>
                  <a:lnTo>
                    <a:pt x="563" y="1842"/>
                  </a:lnTo>
                  <a:lnTo>
                    <a:pt x="563" y="538"/>
                  </a:lnTo>
                  <a:close/>
                  <a:moveTo>
                    <a:pt x="282" y="1"/>
                  </a:moveTo>
                  <a:lnTo>
                    <a:pt x="179" y="26"/>
                  </a:lnTo>
                  <a:lnTo>
                    <a:pt x="77" y="78"/>
                  </a:lnTo>
                  <a:lnTo>
                    <a:pt x="26" y="154"/>
                  </a:lnTo>
                  <a:lnTo>
                    <a:pt x="0" y="256"/>
                  </a:lnTo>
                  <a:lnTo>
                    <a:pt x="0" y="2123"/>
                  </a:lnTo>
                  <a:lnTo>
                    <a:pt x="26" y="2225"/>
                  </a:lnTo>
                  <a:lnTo>
                    <a:pt x="77" y="2327"/>
                  </a:lnTo>
                  <a:lnTo>
                    <a:pt x="179" y="2378"/>
                  </a:lnTo>
                  <a:lnTo>
                    <a:pt x="282" y="2404"/>
                  </a:lnTo>
                  <a:lnTo>
                    <a:pt x="1790" y="2404"/>
                  </a:lnTo>
                  <a:lnTo>
                    <a:pt x="1892" y="2378"/>
                  </a:lnTo>
                  <a:lnTo>
                    <a:pt x="1995" y="2327"/>
                  </a:lnTo>
                  <a:lnTo>
                    <a:pt x="2046" y="2225"/>
                  </a:lnTo>
                  <a:lnTo>
                    <a:pt x="2071" y="2123"/>
                  </a:lnTo>
                  <a:lnTo>
                    <a:pt x="2071" y="256"/>
                  </a:lnTo>
                  <a:lnTo>
                    <a:pt x="2046" y="154"/>
                  </a:lnTo>
                  <a:lnTo>
                    <a:pt x="1995" y="78"/>
                  </a:lnTo>
                  <a:lnTo>
                    <a:pt x="1892" y="26"/>
                  </a:lnTo>
                  <a:lnTo>
                    <a:pt x="179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99" name="Google Shape;699;g23f564b1645_3_29"/>
          <p:cNvPicPr preferRelativeResize="0"/>
          <p:nvPr/>
        </p:nvPicPr>
        <p:blipFill>
          <a:blip r:embed="rId4">
            <a:alphaModFix/>
          </a:blip>
          <a:stretch>
            <a:fillRect/>
          </a:stretch>
        </p:blipFill>
        <p:spPr>
          <a:xfrm>
            <a:off x="1642125" y="1507880"/>
            <a:ext cx="961212" cy="989847"/>
          </a:xfrm>
          <a:prstGeom prst="rect">
            <a:avLst/>
          </a:prstGeom>
          <a:noFill/>
          <a:ln>
            <a:noFill/>
          </a:ln>
        </p:spPr>
      </p:pic>
      <p:sp>
        <p:nvSpPr>
          <p:cNvPr id="700" name="Google Shape;700;g23f564b1645_3_29">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4" name="Shape 704"/>
        <p:cNvGrpSpPr/>
        <p:nvPr/>
      </p:nvGrpSpPr>
      <p:grpSpPr>
        <a:xfrm>
          <a:off x="0" y="0"/>
          <a:ext cx="0" cy="0"/>
          <a:chOff x="0" y="0"/>
          <a:chExt cx="0" cy="0"/>
        </a:xfrm>
      </p:grpSpPr>
      <p:sp>
        <p:nvSpPr>
          <p:cNvPr id="705" name="Google Shape;705;p15"/>
          <p:cNvSpPr txBox="1"/>
          <p:nvPr>
            <p:ph type="title"/>
          </p:nvPr>
        </p:nvSpPr>
        <p:spPr>
          <a:xfrm>
            <a:off x="720000" y="452821"/>
            <a:ext cx="77040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2800"/>
              <a:buNone/>
            </a:pPr>
            <a:r>
              <a:rPr lang="en"/>
              <a:t>House blueprint</a:t>
            </a:r>
            <a:endParaRPr/>
          </a:p>
        </p:txBody>
      </p:sp>
      <p:sp>
        <p:nvSpPr>
          <p:cNvPr id="706" name="Google Shape;706;p15"/>
          <p:cNvSpPr txBox="1"/>
          <p:nvPr>
            <p:ph idx="4294967295" type="title"/>
          </p:nvPr>
        </p:nvSpPr>
        <p:spPr>
          <a:xfrm>
            <a:off x="717452" y="3641347"/>
            <a:ext cx="16185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2015</a:t>
            </a:r>
            <a:endParaRPr sz="2000"/>
          </a:p>
        </p:txBody>
      </p:sp>
      <p:sp>
        <p:nvSpPr>
          <p:cNvPr id="707" name="Google Shape;707;p15"/>
          <p:cNvSpPr txBox="1"/>
          <p:nvPr>
            <p:ph idx="4294967295" type="subTitle"/>
          </p:nvPr>
        </p:nvSpPr>
        <p:spPr>
          <a:xfrm>
            <a:off x="717452" y="3960622"/>
            <a:ext cx="16185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Year of build</a:t>
            </a:r>
            <a:endParaRPr b="0" i="0" sz="1600" u="none" cap="none" strike="noStrike">
              <a:solidFill>
                <a:schemeClr val="lt1"/>
              </a:solidFill>
              <a:latin typeface="Raleway"/>
              <a:ea typeface="Raleway"/>
              <a:cs typeface="Raleway"/>
              <a:sym typeface="Raleway"/>
            </a:endParaRPr>
          </a:p>
        </p:txBody>
      </p:sp>
      <p:sp>
        <p:nvSpPr>
          <p:cNvPr id="708" name="Google Shape;708;p15"/>
          <p:cNvSpPr txBox="1"/>
          <p:nvPr>
            <p:ph idx="4294967295" type="title"/>
          </p:nvPr>
        </p:nvSpPr>
        <p:spPr>
          <a:xfrm>
            <a:off x="2312251" y="3641347"/>
            <a:ext cx="16185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3</a:t>
            </a:r>
            <a:endParaRPr sz="2000"/>
          </a:p>
        </p:txBody>
      </p:sp>
      <p:sp>
        <p:nvSpPr>
          <p:cNvPr id="709" name="Google Shape;709;p15"/>
          <p:cNvSpPr txBox="1"/>
          <p:nvPr>
            <p:ph idx="4294967295" type="subTitle"/>
          </p:nvPr>
        </p:nvSpPr>
        <p:spPr>
          <a:xfrm>
            <a:off x="2312251" y="3965196"/>
            <a:ext cx="16185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Bedrooms</a:t>
            </a:r>
            <a:endParaRPr b="0" i="0" sz="1600" u="none" cap="none" strike="noStrike">
              <a:solidFill>
                <a:schemeClr val="lt1"/>
              </a:solidFill>
              <a:latin typeface="Raleway"/>
              <a:ea typeface="Raleway"/>
              <a:cs typeface="Raleway"/>
              <a:sym typeface="Raleway"/>
            </a:endParaRPr>
          </a:p>
        </p:txBody>
      </p:sp>
      <p:cxnSp>
        <p:nvCxnSpPr>
          <p:cNvPr id="710" name="Google Shape;710;p15"/>
          <p:cNvCxnSpPr/>
          <p:nvPr/>
        </p:nvCxnSpPr>
        <p:spPr>
          <a:xfrm>
            <a:off x="1301402" y="3579423"/>
            <a:ext cx="450600" cy="0"/>
          </a:xfrm>
          <a:prstGeom prst="straightConnector1">
            <a:avLst/>
          </a:prstGeom>
          <a:noFill/>
          <a:ln cap="flat" cmpd="sng" w="19050">
            <a:solidFill>
              <a:schemeClr val="dk2"/>
            </a:solidFill>
            <a:prstDash val="solid"/>
            <a:round/>
            <a:headEnd len="sm" w="sm" type="none"/>
            <a:tailEnd len="sm" w="sm" type="none"/>
          </a:ln>
        </p:spPr>
      </p:cxnSp>
      <p:cxnSp>
        <p:nvCxnSpPr>
          <p:cNvPr id="711" name="Google Shape;711;p15"/>
          <p:cNvCxnSpPr/>
          <p:nvPr/>
        </p:nvCxnSpPr>
        <p:spPr>
          <a:xfrm>
            <a:off x="2925098" y="3579423"/>
            <a:ext cx="450600" cy="0"/>
          </a:xfrm>
          <a:prstGeom prst="straightConnector1">
            <a:avLst/>
          </a:prstGeom>
          <a:noFill/>
          <a:ln cap="flat" cmpd="sng" w="19050">
            <a:solidFill>
              <a:schemeClr val="dk2"/>
            </a:solidFill>
            <a:prstDash val="solid"/>
            <a:round/>
            <a:headEnd len="sm" w="sm" type="none"/>
            <a:tailEnd len="sm" w="sm" type="none"/>
          </a:ln>
        </p:spPr>
      </p:cxnSp>
      <p:sp>
        <p:nvSpPr>
          <p:cNvPr id="712" name="Google Shape;712;p15"/>
          <p:cNvSpPr txBox="1"/>
          <p:nvPr>
            <p:ph idx="4294967295" type="title"/>
          </p:nvPr>
        </p:nvSpPr>
        <p:spPr>
          <a:xfrm>
            <a:off x="3762750" y="3641347"/>
            <a:ext cx="16185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2</a:t>
            </a:r>
            <a:endParaRPr sz="2000"/>
          </a:p>
        </p:txBody>
      </p:sp>
      <p:sp>
        <p:nvSpPr>
          <p:cNvPr id="713" name="Google Shape;713;p15"/>
          <p:cNvSpPr txBox="1"/>
          <p:nvPr>
            <p:ph idx="4294967295" type="subTitle"/>
          </p:nvPr>
        </p:nvSpPr>
        <p:spPr>
          <a:xfrm>
            <a:off x="3762750" y="3965197"/>
            <a:ext cx="16185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Bathrooms</a:t>
            </a:r>
            <a:endParaRPr b="0" i="0" sz="1600" u="none" cap="none" strike="noStrike">
              <a:solidFill>
                <a:schemeClr val="lt1"/>
              </a:solidFill>
              <a:latin typeface="Raleway"/>
              <a:ea typeface="Raleway"/>
              <a:cs typeface="Raleway"/>
              <a:sym typeface="Raleway"/>
            </a:endParaRPr>
          </a:p>
        </p:txBody>
      </p:sp>
      <p:sp>
        <p:nvSpPr>
          <p:cNvPr id="714" name="Google Shape;714;p15"/>
          <p:cNvSpPr txBox="1"/>
          <p:nvPr>
            <p:ph idx="4294967295" type="title"/>
          </p:nvPr>
        </p:nvSpPr>
        <p:spPr>
          <a:xfrm>
            <a:off x="5339912" y="3641347"/>
            <a:ext cx="16185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850</a:t>
            </a:r>
            <a:endParaRPr sz="2000"/>
          </a:p>
        </p:txBody>
      </p:sp>
      <p:sp>
        <p:nvSpPr>
          <p:cNvPr id="715" name="Google Shape;715;p15"/>
          <p:cNvSpPr txBox="1"/>
          <p:nvPr>
            <p:ph idx="4294967295" type="subTitle"/>
          </p:nvPr>
        </p:nvSpPr>
        <p:spPr>
          <a:xfrm>
            <a:off x="5339899" y="3960621"/>
            <a:ext cx="16185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Square feet</a:t>
            </a:r>
            <a:endParaRPr b="0" i="0" sz="1600" u="none" cap="none" strike="noStrike">
              <a:solidFill>
                <a:schemeClr val="lt1"/>
              </a:solidFill>
              <a:latin typeface="Raleway"/>
              <a:ea typeface="Raleway"/>
              <a:cs typeface="Raleway"/>
              <a:sym typeface="Raleway"/>
            </a:endParaRPr>
          </a:p>
        </p:txBody>
      </p:sp>
      <p:cxnSp>
        <p:nvCxnSpPr>
          <p:cNvPr id="716" name="Google Shape;716;p15"/>
          <p:cNvCxnSpPr/>
          <p:nvPr/>
        </p:nvCxnSpPr>
        <p:spPr>
          <a:xfrm>
            <a:off x="4349402" y="3579423"/>
            <a:ext cx="450600" cy="0"/>
          </a:xfrm>
          <a:prstGeom prst="straightConnector1">
            <a:avLst/>
          </a:prstGeom>
          <a:noFill/>
          <a:ln cap="flat" cmpd="sng" w="19050">
            <a:solidFill>
              <a:schemeClr val="dk2"/>
            </a:solidFill>
            <a:prstDash val="solid"/>
            <a:round/>
            <a:headEnd len="sm" w="sm" type="none"/>
            <a:tailEnd len="sm" w="sm" type="none"/>
          </a:ln>
        </p:spPr>
      </p:cxnSp>
      <p:cxnSp>
        <p:nvCxnSpPr>
          <p:cNvPr id="717" name="Google Shape;717;p15"/>
          <p:cNvCxnSpPr/>
          <p:nvPr/>
        </p:nvCxnSpPr>
        <p:spPr>
          <a:xfrm>
            <a:off x="5958648" y="3579423"/>
            <a:ext cx="450600" cy="0"/>
          </a:xfrm>
          <a:prstGeom prst="straightConnector1">
            <a:avLst/>
          </a:prstGeom>
          <a:noFill/>
          <a:ln cap="flat" cmpd="sng" w="19050">
            <a:solidFill>
              <a:schemeClr val="dk2"/>
            </a:solidFill>
            <a:prstDash val="solid"/>
            <a:round/>
            <a:headEnd len="sm" w="sm" type="none"/>
            <a:tailEnd len="sm" w="sm" type="none"/>
          </a:ln>
        </p:spPr>
      </p:cxnSp>
      <p:sp>
        <p:nvSpPr>
          <p:cNvPr id="718" name="Google Shape;718;p15"/>
          <p:cNvSpPr txBox="1"/>
          <p:nvPr>
            <p:ph idx="4294967295" type="title"/>
          </p:nvPr>
        </p:nvSpPr>
        <p:spPr>
          <a:xfrm>
            <a:off x="6808048" y="3610385"/>
            <a:ext cx="16185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1</a:t>
            </a:r>
            <a:endParaRPr sz="2000"/>
          </a:p>
        </p:txBody>
      </p:sp>
      <p:sp>
        <p:nvSpPr>
          <p:cNvPr id="719" name="Google Shape;719;p15"/>
          <p:cNvSpPr txBox="1"/>
          <p:nvPr>
            <p:ph idx="4294967295" type="subTitle"/>
          </p:nvPr>
        </p:nvSpPr>
        <p:spPr>
          <a:xfrm>
            <a:off x="6808048" y="3965196"/>
            <a:ext cx="16185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Kitchen</a:t>
            </a:r>
            <a:endParaRPr b="0" i="0" sz="1600" u="none" cap="none" strike="noStrike">
              <a:solidFill>
                <a:schemeClr val="lt1"/>
              </a:solidFill>
              <a:latin typeface="Raleway"/>
              <a:ea typeface="Raleway"/>
              <a:cs typeface="Raleway"/>
              <a:sym typeface="Raleway"/>
            </a:endParaRPr>
          </a:p>
        </p:txBody>
      </p:sp>
      <p:cxnSp>
        <p:nvCxnSpPr>
          <p:cNvPr id="720" name="Google Shape;720;p15"/>
          <p:cNvCxnSpPr/>
          <p:nvPr/>
        </p:nvCxnSpPr>
        <p:spPr>
          <a:xfrm>
            <a:off x="7391998" y="3579423"/>
            <a:ext cx="450600" cy="0"/>
          </a:xfrm>
          <a:prstGeom prst="straightConnector1">
            <a:avLst/>
          </a:prstGeom>
          <a:noFill/>
          <a:ln cap="flat" cmpd="sng" w="19050">
            <a:solidFill>
              <a:schemeClr val="dk2"/>
            </a:solidFill>
            <a:prstDash val="solid"/>
            <a:round/>
            <a:headEnd len="sm" w="sm" type="none"/>
            <a:tailEnd len="sm" w="sm" type="none"/>
          </a:ln>
        </p:spPr>
      </p:cxnSp>
      <p:grpSp>
        <p:nvGrpSpPr>
          <p:cNvPr id="721" name="Google Shape;721;p15"/>
          <p:cNvGrpSpPr/>
          <p:nvPr/>
        </p:nvGrpSpPr>
        <p:grpSpPr>
          <a:xfrm>
            <a:off x="2974572" y="3197452"/>
            <a:ext cx="293844" cy="320052"/>
            <a:chOff x="4737075" y="2678200"/>
            <a:chExt cx="387350" cy="419300"/>
          </a:xfrm>
        </p:grpSpPr>
        <p:sp>
          <p:nvSpPr>
            <p:cNvPr id="722" name="Google Shape;722;p15"/>
            <p:cNvSpPr/>
            <p:nvPr/>
          </p:nvSpPr>
          <p:spPr>
            <a:xfrm>
              <a:off x="4737075" y="2678200"/>
              <a:ext cx="368800" cy="419300"/>
            </a:xfrm>
            <a:custGeom>
              <a:rect b="b" l="l" r="r" t="t"/>
              <a:pathLst>
                <a:path extrusionOk="0" h="16772" w="14752">
                  <a:moveTo>
                    <a:pt x="7389" y="1"/>
                  </a:moveTo>
                  <a:lnTo>
                    <a:pt x="7261" y="26"/>
                  </a:lnTo>
                  <a:lnTo>
                    <a:pt x="7159" y="77"/>
                  </a:lnTo>
                  <a:lnTo>
                    <a:pt x="3605" y="3657"/>
                  </a:lnTo>
                  <a:lnTo>
                    <a:pt x="1892" y="3657"/>
                  </a:lnTo>
                  <a:lnTo>
                    <a:pt x="1688" y="3682"/>
                  </a:lnTo>
                  <a:lnTo>
                    <a:pt x="1483" y="3733"/>
                  </a:lnTo>
                  <a:lnTo>
                    <a:pt x="1279" y="3810"/>
                  </a:lnTo>
                  <a:lnTo>
                    <a:pt x="1100" y="3887"/>
                  </a:lnTo>
                  <a:lnTo>
                    <a:pt x="921" y="4015"/>
                  </a:lnTo>
                  <a:lnTo>
                    <a:pt x="767" y="4117"/>
                  </a:lnTo>
                  <a:lnTo>
                    <a:pt x="614" y="4270"/>
                  </a:lnTo>
                  <a:lnTo>
                    <a:pt x="486" y="4398"/>
                  </a:lnTo>
                  <a:lnTo>
                    <a:pt x="358" y="4577"/>
                  </a:lnTo>
                  <a:lnTo>
                    <a:pt x="256" y="4756"/>
                  </a:lnTo>
                  <a:lnTo>
                    <a:pt x="154" y="4935"/>
                  </a:lnTo>
                  <a:lnTo>
                    <a:pt x="103" y="5114"/>
                  </a:lnTo>
                  <a:lnTo>
                    <a:pt x="51" y="5318"/>
                  </a:lnTo>
                  <a:lnTo>
                    <a:pt x="0" y="5523"/>
                  </a:lnTo>
                  <a:lnTo>
                    <a:pt x="0" y="5753"/>
                  </a:lnTo>
                  <a:lnTo>
                    <a:pt x="0" y="14676"/>
                  </a:lnTo>
                  <a:lnTo>
                    <a:pt x="0" y="14880"/>
                  </a:lnTo>
                  <a:lnTo>
                    <a:pt x="51" y="15085"/>
                  </a:lnTo>
                  <a:lnTo>
                    <a:pt x="103" y="15289"/>
                  </a:lnTo>
                  <a:lnTo>
                    <a:pt x="154" y="15468"/>
                  </a:lnTo>
                  <a:lnTo>
                    <a:pt x="256" y="15673"/>
                  </a:lnTo>
                  <a:lnTo>
                    <a:pt x="358" y="15826"/>
                  </a:lnTo>
                  <a:lnTo>
                    <a:pt x="486" y="16005"/>
                  </a:lnTo>
                  <a:lnTo>
                    <a:pt x="614" y="16158"/>
                  </a:lnTo>
                  <a:lnTo>
                    <a:pt x="767" y="16286"/>
                  </a:lnTo>
                  <a:lnTo>
                    <a:pt x="921" y="16414"/>
                  </a:lnTo>
                  <a:lnTo>
                    <a:pt x="1100" y="16516"/>
                  </a:lnTo>
                  <a:lnTo>
                    <a:pt x="1279" y="16593"/>
                  </a:lnTo>
                  <a:lnTo>
                    <a:pt x="1483" y="16670"/>
                  </a:lnTo>
                  <a:lnTo>
                    <a:pt x="1688" y="16721"/>
                  </a:lnTo>
                  <a:lnTo>
                    <a:pt x="1892" y="16746"/>
                  </a:lnTo>
                  <a:lnTo>
                    <a:pt x="2097" y="16772"/>
                  </a:lnTo>
                  <a:lnTo>
                    <a:pt x="4423" y="16772"/>
                  </a:lnTo>
                  <a:lnTo>
                    <a:pt x="4526" y="16746"/>
                  </a:lnTo>
                  <a:lnTo>
                    <a:pt x="4628" y="16670"/>
                  </a:lnTo>
                  <a:lnTo>
                    <a:pt x="4679" y="16593"/>
                  </a:lnTo>
                  <a:lnTo>
                    <a:pt x="4704" y="16465"/>
                  </a:lnTo>
                  <a:lnTo>
                    <a:pt x="4679" y="16363"/>
                  </a:lnTo>
                  <a:lnTo>
                    <a:pt x="4628" y="16261"/>
                  </a:lnTo>
                  <a:lnTo>
                    <a:pt x="4526" y="16210"/>
                  </a:lnTo>
                  <a:lnTo>
                    <a:pt x="4423" y="16184"/>
                  </a:lnTo>
                  <a:lnTo>
                    <a:pt x="2097" y="16184"/>
                  </a:lnTo>
                  <a:lnTo>
                    <a:pt x="1943" y="16158"/>
                  </a:lnTo>
                  <a:lnTo>
                    <a:pt x="1790" y="16158"/>
                  </a:lnTo>
                  <a:lnTo>
                    <a:pt x="1509" y="16056"/>
                  </a:lnTo>
                  <a:lnTo>
                    <a:pt x="1253" y="15928"/>
                  </a:lnTo>
                  <a:lnTo>
                    <a:pt x="1023" y="15724"/>
                  </a:lnTo>
                  <a:lnTo>
                    <a:pt x="844" y="15519"/>
                  </a:lnTo>
                  <a:lnTo>
                    <a:pt x="716" y="15264"/>
                  </a:lnTo>
                  <a:lnTo>
                    <a:pt x="614" y="14957"/>
                  </a:lnTo>
                  <a:lnTo>
                    <a:pt x="588" y="14829"/>
                  </a:lnTo>
                  <a:lnTo>
                    <a:pt x="588" y="14676"/>
                  </a:lnTo>
                  <a:lnTo>
                    <a:pt x="588" y="5753"/>
                  </a:lnTo>
                  <a:lnTo>
                    <a:pt x="588" y="5600"/>
                  </a:lnTo>
                  <a:lnTo>
                    <a:pt x="614" y="5446"/>
                  </a:lnTo>
                  <a:lnTo>
                    <a:pt x="716" y="5165"/>
                  </a:lnTo>
                  <a:lnTo>
                    <a:pt x="844" y="4909"/>
                  </a:lnTo>
                  <a:lnTo>
                    <a:pt x="1023" y="4679"/>
                  </a:lnTo>
                  <a:lnTo>
                    <a:pt x="1253" y="4500"/>
                  </a:lnTo>
                  <a:lnTo>
                    <a:pt x="1509" y="4347"/>
                  </a:lnTo>
                  <a:lnTo>
                    <a:pt x="1790" y="4270"/>
                  </a:lnTo>
                  <a:lnTo>
                    <a:pt x="1943" y="4245"/>
                  </a:lnTo>
                  <a:lnTo>
                    <a:pt x="13448" y="4245"/>
                  </a:lnTo>
                  <a:lnTo>
                    <a:pt x="13627" y="4296"/>
                  </a:lnTo>
                  <a:lnTo>
                    <a:pt x="13780" y="4398"/>
                  </a:lnTo>
                  <a:lnTo>
                    <a:pt x="13908" y="4500"/>
                  </a:lnTo>
                  <a:lnTo>
                    <a:pt x="14010" y="4628"/>
                  </a:lnTo>
                  <a:lnTo>
                    <a:pt x="14087" y="4782"/>
                  </a:lnTo>
                  <a:lnTo>
                    <a:pt x="14138" y="4961"/>
                  </a:lnTo>
                  <a:lnTo>
                    <a:pt x="14164" y="5140"/>
                  </a:lnTo>
                  <a:lnTo>
                    <a:pt x="14164" y="6980"/>
                  </a:lnTo>
                  <a:lnTo>
                    <a:pt x="14189" y="7083"/>
                  </a:lnTo>
                  <a:lnTo>
                    <a:pt x="14241" y="7185"/>
                  </a:lnTo>
                  <a:lnTo>
                    <a:pt x="14343" y="7236"/>
                  </a:lnTo>
                  <a:lnTo>
                    <a:pt x="14471" y="7261"/>
                  </a:lnTo>
                  <a:lnTo>
                    <a:pt x="14573" y="7236"/>
                  </a:lnTo>
                  <a:lnTo>
                    <a:pt x="14675" y="7185"/>
                  </a:lnTo>
                  <a:lnTo>
                    <a:pt x="14726" y="7083"/>
                  </a:lnTo>
                  <a:lnTo>
                    <a:pt x="14752" y="6980"/>
                  </a:lnTo>
                  <a:lnTo>
                    <a:pt x="14752" y="5140"/>
                  </a:lnTo>
                  <a:lnTo>
                    <a:pt x="14752" y="4986"/>
                  </a:lnTo>
                  <a:lnTo>
                    <a:pt x="14726" y="4833"/>
                  </a:lnTo>
                  <a:lnTo>
                    <a:pt x="14650" y="4552"/>
                  </a:lnTo>
                  <a:lnTo>
                    <a:pt x="14496" y="4296"/>
                  </a:lnTo>
                  <a:lnTo>
                    <a:pt x="14317" y="4091"/>
                  </a:lnTo>
                  <a:lnTo>
                    <a:pt x="14087" y="3912"/>
                  </a:lnTo>
                  <a:lnTo>
                    <a:pt x="13831" y="3759"/>
                  </a:lnTo>
                  <a:lnTo>
                    <a:pt x="13576" y="3682"/>
                  </a:lnTo>
                  <a:lnTo>
                    <a:pt x="13422" y="3657"/>
                  </a:lnTo>
                  <a:lnTo>
                    <a:pt x="4449" y="3657"/>
                  </a:lnTo>
                  <a:lnTo>
                    <a:pt x="7389" y="717"/>
                  </a:lnTo>
                  <a:lnTo>
                    <a:pt x="10048" y="3401"/>
                  </a:lnTo>
                  <a:lnTo>
                    <a:pt x="10150" y="3452"/>
                  </a:lnTo>
                  <a:lnTo>
                    <a:pt x="10278" y="3478"/>
                  </a:lnTo>
                  <a:lnTo>
                    <a:pt x="10380" y="3452"/>
                  </a:lnTo>
                  <a:lnTo>
                    <a:pt x="10482" y="3401"/>
                  </a:lnTo>
                  <a:lnTo>
                    <a:pt x="10533" y="3299"/>
                  </a:lnTo>
                  <a:lnTo>
                    <a:pt x="10559" y="3197"/>
                  </a:lnTo>
                  <a:lnTo>
                    <a:pt x="10533" y="3069"/>
                  </a:lnTo>
                  <a:lnTo>
                    <a:pt x="10482" y="2966"/>
                  </a:lnTo>
                  <a:lnTo>
                    <a:pt x="7593" y="77"/>
                  </a:lnTo>
                  <a:lnTo>
                    <a:pt x="7491" y="26"/>
                  </a:lnTo>
                  <a:lnTo>
                    <a:pt x="738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5"/>
            <p:cNvSpPr/>
            <p:nvPr/>
          </p:nvSpPr>
          <p:spPr>
            <a:xfrm>
              <a:off x="4869375" y="2867400"/>
              <a:ext cx="255050" cy="230100"/>
            </a:xfrm>
            <a:custGeom>
              <a:rect b="b" l="l" r="r" t="t"/>
              <a:pathLst>
                <a:path extrusionOk="0" h="9204" w="10202">
                  <a:moveTo>
                    <a:pt x="9281" y="588"/>
                  </a:moveTo>
                  <a:lnTo>
                    <a:pt x="9409" y="614"/>
                  </a:lnTo>
                  <a:lnTo>
                    <a:pt x="9511" y="691"/>
                  </a:lnTo>
                  <a:lnTo>
                    <a:pt x="9588" y="793"/>
                  </a:lnTo>
                  <a:lnTo>
                    <a:pt x="9613" y="921"/>
                  </a:lnTo>
                  <a:lnTo>
                    <a:pt x="9613" y="4346"/>
                  </a:lnTo>
                  <a:lnTo>
                    <a:pt x="9588" y="4474"/>
                  </a:lnTo>
                  <a:lnTo>
                    <a:pt x="9511" y="4577"/>
                  </a:lnTo>
                  <a:lnTo>
                    <a:pt x="9409" y="4653"/>
                  </a:lnTo>
                  <a:lnTo>
                    <a:pt x="9281" y="4679"/>
                  </a:lnTo>
                  <a:lnTo>
                    <a:pt x="5114" y="4679"/>
                  </a:lnTo>
                  <a:lnTo>
                    <a:pt x="4986" y="4653"/>
                  </a:lnTo>
                  <a:lnTo>
                    <a:pt x="4884" y="4577"/>
                  </a:lnTo>
                  <a:lnTo>
                    <a:pt x="4807" y="4474"/>
                  </a:lnTo>
                  <a:lnTo>
                    <a:pt x="4781" y="4346"/>
                  </a:lnTo>
                  <a:lnTo>
                    <a:pt x="4781" y="921"/>
                  </a:lnTo>
                  <a:lnTo>
                    <a:pt x="4807" y="793"/>
                  </a:lnTo>
                  <a:lnTo>
                    <a:pt x="4884" y="691"/>
                  </a:lnTo>
                  <a:lnTo>
                    <a:pt x="4986" y="614"/>
                  </a:lnTo>
                  <a:lnTo>
                    <a:pt x="5114" y="588"/>
                  </a:lnTo>
                  <a:close/>
                  <a:moveTo>
                    <a:pt x="5114" y="0"/>
                  </a:moveTo>
                  <a:lnTo>
                    <a:pt x="4909" y="26"/>
                  </a:lnTo>
                  <a:lnTo>
                    <a:pt x="4756" y="77"/>
                  </a:lnTo>
                  <a:lnTo>
                    <a:pt x="4602" y="154"/>
                  </a:lnTo>
                  <a:lnTo>
                    <a:pt x="4449" y="281"/>
                  </a:lnTo>
                  <a:lnTo>
                    <a:pt x="4347" y="409"/>
                  </a:lnTo>
                  <a:lnTo>
                    <a:pt x="4270" y="563"/>
                  </a:lnTo>
                  <a:lnTo>
                    <a:pt x="4219" y="742"/>
                  </a:lnTo>
                  <a:lnTo>
                    <a:pt x="4193" y="921"/>
                  </a:lnTo>
                  <a:lnTo>
                    <a:pt x="4193" y="4346"/>
                  </a:lnTo>
                  <a:lnTo>
                    <a:pt x="4219" y="4551"/>
                  </a:lnTo>
                  <a:lnTo>
                    <a:pt x="4270" y="4704"/>
                  </a:lnTo>
                  <a:lnTo>
                    <a:pt x="4347" y="4858"/>
                  </a:lnTo>
                  <a:lnTo>
                    <a:pt x="4449" y="5011"/>
                  </a:lnTo>
                  <a:lnTo>
                    <a:pt x="4602" y="5113"/>
                  </a:lnTo>
                  <a:lnTo>
                    <a:pt x="4756" y="5190"/>
                  </a:lnTo>
                  <a:lnTo>
                    <a:pt x="4909" y="5241"/>
                  </a:lnTo>
                  <a:lnTo>
                    <a:pt x="5114" y="5267"/>
                  </a:lnTo>
                  <a:lnTo>
                    <a:pt x="8872" y="5267"/>
                  </a:lnTo>
                  <a:lnTo>
                    <a:pt x="8872" y="7696"/>
                  </a:lnTo>
                  <a:lnTo>
                    <a:pt x="8846" y="7875"/>
                  </a:lnTo>
                  <a:lnTo>
                    <a:pt x="8795" y="8053"/>
                  </a:lnTo>
                  <a:lnTo>
                    <a:pt x="8718" y="8207"/>
                  </a:lnTo>
                  <a:lnTo>
                    <a:pt x="8616" y="8335"/>
                  </a:lnTo>
                  <a:lnTo>
                    <a:pt x="8488" y="8463"/>
                  </a:lnTo>
                  <a:lnTo>
                    <a:pt x="8335" y="8539"/>
                  </a:lnTo>
                  <a:lnTo>
                    <a:pt x="8156" y="8590"/>
                  </a:lnTo>
                  <a:lnTo>
                    <a:pt x="7977" y="8616"/>
                  </a:lnTo>
                  <a:lnTo>
                    <a:pt x="307" y="8616"/>
                  </a:lnTo>
                  <a:lnTo>
                    <a:pt x="179" y="8642"/>
                  </a:lnTo>
                  <a:lnTo>
                    <a:pt x="103" y="8693"/>
                  </a:lnTo>
                  <a:lnTo>
                    <a:pt x="26" y="8795"/>
                  </a:lnTo>
                  <a:lnTo>
                    <a:pt x="0" y="8897"/>
                  </a:lnTo>
                  <a:lnTo>
                    <a:pt x="26" y="9025"/>
                  </a:lnTo>
                  <a:lnTo>
                    <a:pt x="103" y="9102"/>
                  </a:lnTo>
                  <a:lnTo>
                    <a:pt x="179" y="9178"/>
                  </a:lnTo>
                  <a:lnTo>
                    <a:pt x="307" y="9204"/>
                  </a:lnTo>
                  <a:lnTo>
                    <a:pt x="7977" y="9204"/>
                  </a:lnTo>
                  <a:lnTo>
                    <a:pt x="8130" y="9178"/>
                  </a:lnTo>
                  <a:lnTo>
                    <a:pt x="8284" y="9178"/>
                  </a:lnTo>
                  <a:lnTo>
                    <a:pt x="8539" y="9076"/>
                  </a:lnTo>
                  <a:lnTo>
                    <a:pt x="8795" y="8948"/>
                  </a:lnTo>
                  <a:lnTo>
                    <a:pt x="9025" y="8769"/>
                  </a:lnTo>
                  <a:lnTo>
                    <a:pt x="9204" y="8539"/>
                  </a:lnTo>
                  <a:lnTo>
                    <a:pt x="9358" y="8284"/>
                  </a:lnTo>
                  <a:lnTo>
                    <a:pt x="9434" y="8002"/>
                  </a:lnTo>
                  <a:lnTo>
                    <a:pt x="9460" y="7849"/>
                  </a:lnTo>
                  <a:lnTo>
                    <a:pt x="9460" y="7696"/>
                  </a:lnTo>
                  <a:lnTo>
                    <a:pt x="9460" y="5241"/>
                  </a:lnTo>
                  <a:lnTo>
                    <a:pt x="9613" y="5216"/>
                  </a:lnTo>
                  <a:lnTo>
                    <a:pt x="9767" y="5139"/>
                  </a:lnTo>
                  <a:lnTo>
                    <a:pt x="9894" y="5062"/>
                  </a:lnTo>
                  <a:lnTo>
                    <a:pt x="9997" y="4934"/>
                  </a:lnTo>
                  <a:lnTo>
                    <a:pt x="10073" y="4807"/>
                  </a:lnTo>
                  <a:lnTo>
                    <a:pt x="10150" y="4679"/>
                  </a:lnTo>
                  <a:lnTo>
                    <a:pt x="10201" y="4525"/>
                  </a:lnTo>
                  <a:lnTo>
                    <a:pt x="10201" y="4346"/>
                  </a:lnTo>
                  <a:lnTo>
                    <a:pt x="10201" y="921"/>
                  </a:lnTo>
                  <a:lnTo>
                    <a:pt x="10176" y="742"/>
                  </a:lnTo>
                  <a:lnTo>
                    <a:pt x="10125" y="563"/>
                  </a:lnTo>
                  <a:lnTo>
                    <a:pt x="10048" y="409"/>
                  </a:lnTo>
                  <a:lnTo>
                    <a:pt x="9946" y="281"/>
                  </a:lnTo>
                  <a:lnTo>
                    <a:pt x="9792" y="154"/>
                  </a:lnTo>
                  <a:lnTo>
                    <a:pt x="9639" y="77"/>
                  </a:lnTo>
                  <a:lnTo>
                    <a:pt x="9485" y="26"/>
                  </a:lnTo>
                  <a:lnTo>
                    <a:pt x="9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5"/>
            <p:cNvSpPr/>
            <p:nvPr/>
          </p:nvSpPr>
          <p:spPr>
            <a:xfrm>
              <a:off x="5006150" y="2905750"/>
              <a:ext cx="55000" cy="54975"/>
            </a:xfrm>
            <a:custGeom>
              <a:rect b="b" l="l" r="r" t="t"/>
              <a:pathLst>
                <a:path extrusionOk="0" h="2199" w="2200">
                  <a:moveTo>
                    <a:pt x="1100" y="0"/>
                  </a:moveTo>
                  <a:lnTo>
                    <a:pt x="870" y="26"/>
                  </a:lnTo>
                  <a:lnTo>
                    <a:pt x="665" y="102"/>
                  </a:lnTo>
                  <a:lnTo>
                    <a:pt x="486" y="205"/>
                  </a:lnTo>
                  <a:lnTo>
                    <a:pt x="333" y="333"/>
                  </a:lnTo>
                  <a:lnTo>
                    <a:pt x="180" y="486"/>
                  </a:lnTo>
                  <a:lnTo>
                    <a:pt x="77" y="665"/>
                  </a:lnTo>
                  <a:lnTo>
                    <a:pt x="26" y="869"/>
                  </a:lnTo>
                  <a:lnTo>
                    <a:pt x="1" y="1100"/>
                  </a:lnTo>
                  <a:lnTo>
                    <a:pt x="26" y="1330"/>
                  </a:lnTo>
                  <a:lnTo>
                    <a:pt x="77" y="1534"/>
                  </a:lnTo>
                  <a:lnTo>
                    <a:pt x="180" y="1713"/>
                  </a:lnTo>
                  <a:lnTo>
                    <a:pt x="333" y="1867"/>
                  </a:lnTo>
                  <a:lnTo>
                    <a:pt x="486" y="2020"/>
                  </a:lnTo>
                  <a:lnTo>
                    <a:pt x="665" y="2122"/>
                  </a:lnTo>
                  <a:lnTo>
                    <a:pt x="870" y="2173"/>
                  </a:lnTo>
                  <a:lnTo>
                    <a:pt x="1100" y="2199"/>
                  </a:lnTo>
                  <a:lnTo>
                    <a:pt x="1330" y="2173"/>
                  </a:lnTo>
                  <a:lnTo>
                    <a:pt x="1535" y="2122"/>
                  </a:lnTo>
                  <a:lnTo>
                    <a:pt x="1713" y="2020"/>
                  </a:lnTo>
                  <a:lnTo>
                    <a:pt x="1867" y="1867"/>
                  </a:lnTo>
                  <a:lnTo>
                    <a:pt x="1995" y="1713"/>
                  </a:lnTo>
                  <a:lnTo>
                    <a:pt x="2097" y="1534"/>
                  </a:lnTo>
                  <a:lnTo>
                    <a:pt x="2174" y="1330"/>
                  </a:lnTo>
                  <a:lnTo>
                    <a:pt x="2199" y="1100"/>
                  </a:lnTo>
                  <a:lnTo>
                    <a:pt x="2174" y="997"/>
                  </a:lnTo>
                  <a:lnTo>
                    <a:pt x="2097" y="895"/>
                  </a:lnTo>
                  <a:lnTo>
                    <a:pt x="2020" y="844"/>
                  </a:lnTo>
                  <a:lnTo>
                    <a:pt x="1892" y="818"/>
                  </a:lnTo>
                  <a:lnTo>
                    <a:pt x="1790" y="844"/>
                  </a:lnTo>
                  <a:lnTo>
                    <a:pt x="1688" y="895"/>
                  </a:lnTo>
                  <a:lnTo>
                    <a:pt x="1637" y="997"/>
                  </a:lnTo>
                  <a:lnTo>
                    <a:pt x="1611" y="1100"/>
                  </a:lnTo>
                  <a:lnTo>
                    <a:pt x="1586" y="1202"/>
                  </a:lnTo>
                  <a:lnTo>
                    <a:pt x="1560" y="1304"/>
                  </a:lnTo>
                  <a:lnTo>
                    <a:pt x="1509" y="1381"/>
                  </a:lnTo>
                  <a:lnTo>
                    <a:pt x="1458" y="1457"/>
                  </a:lnTo>
                  <a:lnTo>
                    <a:pt x="1381" y="1534"/>
                  </a:lnTo>
                  <a:lnTo>
                    <a:pt x="1304" y="1560"/>
                  </a:lnTo>
                  <a:lnTo>
                    <a:pt x="1202" y="1611"/>
                  </a:lnTo>
                  <a:lnTo>
                    <a:pt x="998" y="1611"/>
                  </a:lnTo>
                  <a:lnTo>
                    <a:pt x="895" y="1560"/>
                  </a:lnTo>
                  <a:lnTo>
                    <a:pt x="819" y="1534"/>
                  </a:lnTo>
                  <a:lnTo>
                    <a:pt x="742" y="1457"/>
                  </a:lnTo>
                  <a:lnTo>
                    <a:pt x="665" y="1381"/>
                  </a:lnTo>
                  <a:lnTo>
                    <a:pt x="640" y="1304"/>
                  </a:lnTo>
                  <a:lnTo>
                    <a:pt x="589" y="1202"/>
                  </a:lnTo>
                  <a:lnTo>
                    <a:pt x="589" y="1100"/>
                  </a:lnTo>
                  <a:lnTo>
                    <a:pt x="589" y="997"/>
                  </a:lnTo>
                  <a:lnTo>
                    <a:pt x="640" y="895"/>
                  </a:lnTo>
                  <a:lnTo>
                    <a:pt x="665" y="818"/>
                  </a:lnTo>
                  <a:lnTo>
                    <a:pt x="742" y="742"/>
                  </a:lnTo>
                  <a:lnTo>
                    <a:pt x="819" y="690"/>
                  </a:lnTo>
                  <a:lnTo>
                    <a:pt x="895" y="639"/>
                  </a:lnTo>
                  <a:lnTo>
                    <a:pt x="998" y="614"/>
                  </a:lnTo>
                  <a:lnTo>
                    <a:pt x="1100" y="588"/>
                  </a:lnTo>
                  <a:lnTo>
                    <a:pt x="1202" y="563"/>
                  </a:lnTo>
                  <a:lnTo>
                    <a:pt x="1304" y="512"/>
                  </a:lnTo>
                  <a:lnTo>
                    <a:pt x="1381" y="409"/>
                  </a:lnTo>
                  <a:lnTo>
                    <a:pt x="1381" y="307"/>
                  </a:lnTo>
                  <a:lnTo>
                    <a:pt x="1381" y="179"/>
                  </a:lnTo>
                  <a:lnTo>
                    <a:pt x="1304" y="102"/>
                  </a:lnTo>
                  <a:lnTo>
                    <a:pt x="1202" y="26"/>
                  </a:lnTo>
                  <a:lnTo>
                    <a:pt x="110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5" name="Google Shape;725;p15"/>
          <p:cNvGrpSpPr/>
          <p:nvPr/>
        </p:nvGrpSpPr>
        <p:grpSpPr>
          <a:xfrm>
            <a:off x="1438451" y="3197452"/>
            <a:ext cx="176507" cy="320052"/>
            <a:chOff x="4067250" y="2678200"/>
            <a:chExt cx="232675" cy="419300"/>
          </a:xfrm>
        </p:grpSpPr>
        <p:sp>
          <p:nvSpPr>
            <p:cNvPr id="726" name="Google Shape;726;p15"/>
            <p:cNvSpPr/>
            <p:nvPr/>
          </p:nvSpPr>
          <p:spPr>
            <a:xfrm>
              <a:off x="4126675" y="2731250"/>
              <a:ext cx="173250" cy="366250"/>
            </a:xfrm>
            <a:custGeom>
              <a:rect b="b" l="l" r="r" t="t"/>
              <a:pathLst>
                <a:path extrusionOk="0" h="14650" w="6930">
                  <a:moveTo>
                    <a:pt x="5983" y="1"/>
                  </a:moveTo>
                  <a:lnTo>
                    <a:pt x="5881" y="52"/>
                  </a:lnTo>
                  <a:lnTo>
                    <a:pt x="5804" y="129"/>
                  </a:lnTo>
                  <a:lnTo>
                    <a:pt x="5753" y="205"/>
                  </a:lnTo>
                  <a:lnTo>
                    <a:pt x="5753" y="333"/>
                  </a:lnTo>
                  <a:lnTo>
                    <a:pt x="5779" y="435"/>
                  </a:lnTo>
                  <a:lnTo>
                    <a:pt x="5932" y="665"/>
                  </a:lnTo>
                  <a:lnTo>
                    <a:pt x="6034" y="921"/>
                  </a:lnTo>
                  <a:lnTo>
                    <a:pt x="6137" y="1177"/>
                  </a:lnTo>
                  <a:lnTo>
                    <a:pt x="6213" y="1432"/>
                  </a:lnTo>
                  <a:lnTo>
                    <a:pt x="6290" y="1714"/>
                  </a:lnTo>
                  <a:lnTo>
                    <a:pt x="6316" y="1969"/>
                  </a:lnTo>
                  <a:lnTo>
                    <a:pt x="6367" y="2251"/>
                  </a:lnTo>
                  <a:lnTo>
                    <a:pt x="6367" y="2532"/>
                  </a:lnTo>
                  <a:lnTo>
                    <a:pt x="6367" y="2813"/>
                  </a:lnTo>
                  <a:lnTo>
                    <a:pt x="6316" y="3094"/>
                  </a:lnTo>
                  <a:lnTo>
                    <a:pt x="6265" y="3375"/>
                  </a:lnTo>
                  <a:lnTo>
                    <a:pt x="6213" y="3657"/>
                  </a:lnTo>
                  <a:lnTo>
                    <a:pt x="6137" y="3912"/>
                  </a:lnTo>
                  <a:lnTo>
                    <a:pt x="6034" y="4168"/>
                  </a:lnTo>
                  <a:lnTo>
                    <a:pt x="5907" y="4424"/>
                  </a:lnTo>
                  <a:lnTo>
                    <a:pt x="5753" y="4654"/>
                  </a:lnTo>
                  <a:lnTo>
                    <a:pt x="5625" y="4884"/>
                  </a:lnTo>
                  <a:lnTo>
                    <a:pt x="5446" y="5114"/>
                  </a:lnTo>
                  <a:lnTo>
                    <a:pt x="5267" y="5318"/>
                  </a:lnTo>
                  <a:lnTo>
                    <a:pt x="5063" y="5523"/>
                  </a:lnTo>
                  <a:lnTo>
                    <a:pt x="4858" y="5702"/>
                  </a:lnTo>
                  <a:lnTo>
                    <a:pt x="4628" y="5881"/>
                  </a:lnTo>
                  <a:lnTo>
                    <a:pt x="4398" y="6034"/>
                  </a:lnTo>
                  <a:lnTo>
                    <a:pt x="4143" y="6162"/>
                  </a:lnTo>
                  <a:lnTo>
                    <a:pt x="4066" y="6213"/>
                  </a:lnTo>
                  <a:lnTo>
                    <a:pt x="4015" y="6264"/>
                  </a:lnTo>
                  <a:lnTo>
                    <a:pt x="3989" y="6341"/>
                  </a:lnTo>
                  <a:lnTo>
                    <a:pt x="3989" y="6418"/>
                  </a:lnTo>
                  <a:lnTo>
                    <a:pt x="3989" y="7901"/>
                  </a:lnTo>
                  <a:lnTo>
                    <a:pt x="3069" y="9179"/>
                  </a:lnTo>
                  <a:lnTo>
                    <a:pt x="3018" y="9256"/>
                  </a:lnTo>
                  <a:lnTo>
                    <a:pt x="3018" y="9358"/>
                  </a:lnTo>
                  <a:lnTo>
                    <a:pt x="3018" y="9435"/>
                  </a:lnTo>
                  <a:lnTo>
                    <a:pt x="3069" y="9511"/>
                  </a:lnTo>
                  <a:lnTo>
                    <a:pt x="3938" y="10738"/>
                  </a:lnTo>
                  <a:lnTo>
                    <a:pt x="3401" y="11582"/>
                  </a:lnTo>
                  <a:lnTo>
                    <a:pt x="3376" y="11659"/>
                  </a:lnTo>
                  <a:lnTo>
                    <a:pt x="3376" y="11735"/>
                  </a:lnTo>
                  <a:lnTo>
                    <a:pt x="3376" y="11812"/>
                  </a:lnTo>
                  <a:lnTo>
                    <a:pt x="3401" y="11863"/>
                  </a:lnTo>
                  <a:lnTo>
                    <a:pt x="3912" y="12707"/>
                  </a:lnTo>
                  <a:lnTo>
                    <a:pt x="2532" y="14088"/>
                  </a:lnTo>
                  <a:lnTo>
                    <a:pt x="1816" y="14088"/>
                  </a:lnTo>
                  <a:lnTo>
                    <a:pt x="1816" y="9562"/>
                  </a:lnTo>
                  <a:lnTo>
                    <a:pt x="1791" y="9435"/>
                  </a:lnTo>
                  <a:lnTo>
                    <a:pt x="1714" y="9358"/>
                  </a:lnTo>
                  <a:lnTo>
                    <a:pt x="1637" y="9307"/>
                  </a:lnTo>
                  <a:lnTo>
                    <a:pt x="1535" y="9281"/>
                  </a:lnTo>
                  <a:lnTo>
                    <a:pt x="1407" y="9307"/>
                  </a:lnTo>
                  <a:lnTo>
                    <a:pt x="1330" y="9358"/>
                  </a:lnTo>
                  <a:lnTo>
                    <a:pt x="1279" y="9435"/>
                  </a:lnTo>
                  <a:lnTo>
                    <a:pt x="1254" y="9562"/>
                  </a:lnTo>
                  <a:lnTo>
                    <a:pt x="1254" y="13857"/>
                  </a:lnTo>
                  <a:lnTo>
                    <a:pt x="563" y="13423"/>
                  </a:lnTo>
                  <a:lnTo>
                    <a:pt x="563" y="8668"/>
                  </a:lnTo>
                  <a:lnTo>
                    <a:pt x="538" y="8540"/>
                  </a:lnTo>
                  <a:lnTo>
                    <a:pt x="487" y="8463"/>
                  </a:lnTo>
                  <a:lnTo>
                    <a:pt x="410" y="8412"/>
                  </a:lnTo>
                  <a:lnTo>
                    <a:pt x="282" y="8386"/>
                  </a:lnTo>
                  <a:lnTo>
                    <a:pt x="180" y="8412"/>
                  </a:lnTo>
                  <a:lnTo>
                    <a:pt x="103" y="8463"/>
                  </a:lnTo>
                  <a:lnTo>
                    <a:pt x="26" y="8540"/>
                  </a:lnTo>
                  <a:lnTo>
                    <a:pt x="1" y="8668"/>
                  </a:lnTo>
                  <a:lnTo>
                    <a:pt x="1" y="13576"/>
                  </a:lnTo>
                  <a:lnTo>
                    <a:pt x="26" y="13653"/>
                  </a:lnTo>
                  <a:lnTo>
                    <a:pt x="52" y="13704"/>
                  </a:lnTo>
                  <a:lnTo>
                    <a:pt x="78" y="13781"/>
                  </a:lnTo>
                  <a:lnTo>
                    <a:pt x="129" y="13806"/>
                  </a:lnTo>
                  <a:lnTo>
                    <a:pt x="1381" y="14599"/>
                  </a:lnTo>
                  <a:lnTo>
                    <a:pt x="1458" y="14624"/>
                  </a:lnTo>
                  <a:lnTo>
                    <a:pt x="1535" y="14650"/>
                  </a:lnTo>
                  <a:lnTo>
                    <a:pt x="2634" y="14650"/>
                  </a:lnTo>
                  <a:lnTo>
                    <a:pt x="2736" y="14624"/>
                  </a:lnTo>
                  <a:lnTo>
                    <a:pt x="2839" y="14573"/>
                  </a:lnTo>
                  <a:lnTo>
                    <a:pt x="4449" y="12937"/>
                  </a:lnTo>
                  <a:lnTo>
                    <a:pt x="4501" y="12860"/>
                  </a:lnTo>
                  <a:lnTo>
                    <a:pt x="4526" y="12784"/>
                  </a:lnTo>
                  <a:lnTo>
                    <a:pt x="4526" y="12681"/>
                  </a:lnTo>
                  <a:lnTo>
                    <a:pt x="4501" y="12605"/>
                  </a:lnTo>
                  <a:lnTo>
                    <a:pt x="3964" y="11735"/>
                  </a:lnTo>
                  <a:lnTo>
                    <a:pt x="4501" y="10866"/>
                  </a:lnTo>
                  <a:lnTo>
                    <a:pt x="4526" y="10790"/>
                  </a:lnTo>
                  <a:lnTo>
                    <a:pt x="4552" y="10713"/>
                  </a:lnTo>
                  <a:lnTo>
                    <a:pt x="4526" y="10636"/>
                  </a:lnTo>
                  <a:lnTo>
                    <a:pt x="4501" y="10559"/>
                  </a:lnTo>
                  <a:lnTo>
                    <a:pt x="3631" y="9358"/>
                  </a:lnTo>
                  <a:lnTo>
                    <a:pt x="4501" y="8131"/>
                  </a:lnTo>
                  <a:lnTo>
                    <a:pt x="4526" y="8054"/>
                  </a:lnTo>
                  <a:lnTo>
                    <a:pt x="4552" y="7977"/>
                  </a:lnTo>
                  <a:lnTo>
                    <a:pt x="4552" y="6597"/>
                  </a:lnTo>
                  <a:lnTo>
                    <a:pt x="4807" y="6418"/>
                  </a:lnTo>
                  <a:lnTo>
                    <a:pt x="5063" y="6239"/>
                  </a:lnTo>
                  <a:lnTo>
                    <a:pt x="5319" y="6060"/>
                  </a:lnTo>
                  <a:lnTo>
                    <a:pt x="5523" y="5855"/>
                  </a:lnTo>
                  <a:lnTo>
                    <a:pt x="5753" y="5625"/>
                  </a:lnTo>
                  <a:lnTo>
                    <a:pt x="5932" y="5395"/>
                  </a:lnTo>
                  <a:lnTo>
                    <a:pt x="6111" y="5139"/>
                  </a:lnTo>
                  <a:lnTo>
                    <a:pt x="6290" y="4884"/>
                  </a:lnTo>
                  <a:lnTo>
                    <a:pt x="6444" y="4628"/>
                  </a:lnTo>
                  <a:lnTo>
                    <a:pt x="6571" y="4347"/>
                  </a:lnTo>
                  <a:lnTo>
                    <a:pt x="6674" y="4066"/>
                  </a:lnTo>
                  <a:lnTo>
                    <a:pt x="6750" y="3759"/>
                  </a:lnTo>
                  <a:lnTo>
                    <a:pt x="6827" y="3452"/>
                  </a:lnTo>
                  <a:lnTo>
                    <a:pt x="6878" y="3145"/>
                  </a:lnTo>
                  <a:lnTo>
                    <a:pt x="6904" y="2839"/>
                  </a:lnTo>
                  <a:lnTo>
                    <a:pt x="6929" y="2532"/>
                  </a:lnTo>
                  <a:lnTo>
                    <a:pt x="6904" y="2225"/>
                  </a:lnTo>
                  <a:lnTo>
                    <a:pt x="6878" y="1893"/>
                  </a:lnTo>
                  <a:lnTo>
                    <a:pt x="6827" y="1586"/>
                  </a:lnTo>
                  <a:lnTo>
                    <a:pt x="6750" y="1279"/>
                  </a:lnTo>
                  <a:lnTo>
                    <a:pt x="6674" y="998"/>
                  </a:lnTo>
                  <a:lnTo>
                    <a:pt x="6546" y="691"/>
                  </a:lnTo>
                  <a:lnTo>
                    <a:pt x="6418" y="410"/>
                  </a:lnTo>
                  <a:lnTo>
                    <a:pt x="6265" y="129"/>
                  </a:lnTo>
                  <a:lnTo>
                    <a:pt x="6188" y="52"/>
                  </a:lnTo>
                  <a:lnTo>
                    <a:pt x="6086" y="26"/>
                  </a:lnTo>
                  <a:lnTo>
                    <a:pt x="598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5"/>
            <p:cNvSpPr/>
            <p:nvPr/>
          </p:nvSpPr>
          <p:spPr>
            <a:xfrm>
              <a:off x="4067250" y="2678200"/>
              <a:ext cx="202625" cy="251225"/>
            </a:xfrm>
            <a:custGeom>
              <a:rect b="b" l="l" r="r" t="t"/>
              <a:pathLst>
                <a:path extrusionOk="0" h="10049" w="8105">
                  <a:moveTo>
                    <a:pt x="4653" y="1"/>
                  </a:moveTo>
                  <a:lnTo>
                    <a:pt x="4168" y="26"/>
                  </a:lnTo>
                  <a:lnTo>
                    <a:pt x="3707" y="103"/>
                  </a:lnTo>
                  <a:lnTo>
                    <a:pt x="3273" y="205"/>
                  </a:lnTo>
                  <a:lnTo>
                    <a:pt x="2838" y="359"/>
                  </a:lnTo>
                  <a:lnTo>
                    <a:pt x="2429" y="563"/>
                  </a:lnTo>
                  <a:lnTo>
                    <a:pt x="2046" y="793"/>
                  </a:lnTo>
                  <a:lnTo>
                    <a:pt x="1688" y="1075"/>
                  </a:lnTo>
                  <a:lnTo>
                    <a:pt x="1355" y="1356"/>
                  </a:lnTo>
                  <a:lnTo>
                    <a:pt x="1074" y="1688"/>
                  </a:lnTo>
                  <a:lnTo>
                    <a:pt x="793" y="2046"/>
                  </a:lnTo>
                  <a:lnTo>
                    <a:pt x="563" y="2430"/>
                  </a:lnTo>
                  <a:lnTo>
                    <a:pt x="358" y="2839"/>
                  </a:lnTo>
                  <a:lnTo>
                    <a:pt x="205" y="3273"/>
                  </a:lnTo>
                  <a:lnTo>
                    <a:pt x="103" y="3708"/>
                  </a:lnTo>
                  <a:lnTo>
                    <a:pt x="26" y="4168"/>
                  </a:lnTo>
                  <a:lnTo>
                    <a:pt x="0" y="4654"/>
                  </a:lnTo>
                  <a:lnTo>
                    <a:pt x="26" y="4961"/>
                  </a:lnTo>
                  <a:lnTo>
                    <a:pt x="51" y="5267"/>
                  </a:lnTo>
                  <a:lnTo>
                    <a:pt x="103" y="5574"/>
                  </a:lnTo>
                  <a:lnTo>
                    <a:pt x="179" y="5881"/>
                  </a:lnTo>
                  <a:lnTo>
                    <a:pt x="256" y="6188"/>
                  </a:lnTo>
                  <a:lnTo>
                    <a:pt x="358" y="6469"/>
                  </a:lnTo>
                  <a:lnTo>
                    <a:pt x="486" y="6750"/>
                  </a:lnTo>
                  <a:lnTo>
                    <a:pt x="639" y="7006"/>
                  </a:lnTo>
                  <a:lnTo>
                    <a:pt x="793" y="7261"/>
                  </a:lnTo>
                  <a:lnTo>
                    <a:pt x="997" y="7517"/>
                  </a:lnTo>
                  <a:lnTo>
                    <a:pt x="1176" y="7747"/>
                  </a:lnTo>
                  <a:lnTo>
                    <a:pt x="1381" y="7977"/>
                  </a:lnTo>
                  <a:lnTo>
                    <a:pt x="1611" y="8182"/>
                  </a:lnTo>
                  <a:lnTo>
                    <a:pt x="1867" y="8361"/>
                  </a:lnTo>
                  <a:lnTo>
                    <a:pt x="2122" y="8540"/>
                  </a:lnTo>
                  <a:lnTo>
                    <a:pt x="2378" y="8719"/>
                  </a:lnTo>
                  <a:lnTo>
                    <a:pt x="2378" y="9767"/>
                  </a:lnTo>
                  <a:lnTo>
                    <a:pt x="2403" y="9895"/>
                  </a:lnTo>
                  <a:lnTo>
                    <a:pt x="2480" y="9971"/>
                  </a:lnTo>
                  <a:lnTo>
                    <a:pt x="2557" y="10023"/>
                  </a:lnTo>
                  <a:lnTo>
                    <a:pt x="2659" y="10048"/>
                  </a:lnTo>
                  <a:lnTo>
                    <a:pt x="2787" y="10023"/>
                  </a:lnTo>
                  <a:lnTo>
                    <a:pt x="2864" y="9971"/>
                  </a:lnTo>
                  <a:lnTo>
                    <a:pt x="2915" y="9895"/>
                  </a:lnTo>
                  <a:lnTo>
                    <a:pt x="2940" y="9767"/>
                  </a:lnTo>
                  <a:lnTo>
                    <a:pt x="2940" y="8540"/>
                  </a:lnTo>
                  <a:lnTo>
                    <a:pt x="2940" y="8463"/>
                  </a:lnTo>
                  <a:lnTo>
                    <a:pt x="2915" y="8386"/>
                  </a:lnTo>
                  <a:lnTo>
                    <a:pt x="2864" y="8335"/>
                  </a:lnTo>
                  <a:lnTo>
                    <a:pt x="2787" y="8284"/>
                  </a:lnTo>
                  <a:lnTo>
                    <a:pt x="2531" y="8156"/>
                  </a:lnTo>
                  <a:lnTo>
                    <a:pt x="2301" y="8003"/>
                  </a:lnTo>
                  <a:lnTo>
                    <a:pt x="2071" y="7824"/>
                  </a:lnTo>
                  <a:lnTo>
                    <a:pt x="1867" y="7645"/>
                  </a:lnTo>
                  <a:lnTo>
                    <a:pt x="1662" y="7440"/>
                  </a:lnTo>
                  <a:lnTo>
                    <a:pt x="1483" y="7236"/>
                  </a:lnTo>
                  <a:lnTo>
                    <a:pt x="1304" y="7006"/>
                  </a:lnTo>
                  <a:lnTo>
                    <a:pt x="1151" y="6776"/>
                  </a:lnTo>
                  <a:lnTo>
                    <a:pt x="1023" y="6546"/>
                  </a:lnTo>
                  <a:lnTo>
                    <a:pt x="895" y="6290"/>
                  </a:lnTo>
                  <a:lnTo>
                    <a:pt x="793" y="6034"/>
                  </a:lnTo>
                  <a:lnTo>
                    <a:pt x="716" y="5779"/>
                  </a:lnTo>
                  <a:lnTo>
                    <a:pt x="639" y="5497"/>
                  </a:lnTo>
                  <a:lnTo>
                    <a:pt x="614" y="5216"/>
                  </a:lnTo>
                  <a:lnTo>
                    <a:pt x="563" y="4935"/>
                  </a:lnTo>
                  <a:lnTo>
                    <a:pt x="563" y="4654"/>
                  </a:lnTo>
                  <a:lnTo>
                    <a:pt x="588" y="4219"/>
                  </a:lnTo>
                  <a:lnTo>
                    <a:pt x="639" y="3836"/>
                  </a:lnTo>
                  <a:lnTo>
                    <a:pt x="742" y="3427"/>
                  </a:lnTo>
                  <a:lnTo>
                    <a:pt x="895" y="3069"/>
                  </a:lnTo>
                  <a:lnTo>
                    <a:pt x="1048" y="2711"/>
                  </a:lnTo>
                  <a:lnTo>
                    <a:pt x="1253" y="2353"/>
                  </a:lnTo>
                  <a:lnTo>
                    <a:pt x="1509" y="2046"/>
                  </a:lnTo>
                  <a:lnTo>
                    <a:pt x="1764" y="1765"/>
                  </a:lnTo>
                  <a:lnTo>
                    <a:pt x="2046" y="1484"/>
                  </a:lnTo>
                  <a:lnTo>
                    <a:pt x="2378" y="1254"/>
                  </a:lnTo>
                  <a:lnTo>
                    <a:pt x="2710" y="1049"/>
                  </a:lnTo>
                  <a:lnTo>
                    <a:pt x="3068" y="870"/>
                  </a:lnTo>
                  <a:lnTo>
                    <a:pt x="3426" y="742"/>
                  </a:lnTo>
                  <a:lnTo>
                    <a:pt x="3835" y="640"/>
                  </a:lnTo>
                  <a:lnTo>
                    <a:pt x="4244" y="589"/>
                  </a:lnTo>
                  <a:lnTo>
                    <a:pt x="4653" y="563"/>
                  </a:lnTo>
                  <a:lnTo>
                    <a:pt x="5062" y="589"/>
                  </a:lnTo>
                  <a:lnTo>
                    <a:pt x="5497" y="640"/>
                  </a:lnTo>
                  <a:lnTo>
                    <a:pt x="5880" y="742"/>
                  </a:lnTo>
                  <a:lnTo>
                    <a:pt x="6264" y="896"/>
                  </a:lnTo>
                  <a:lnTo>
                    <a:pt x="6647" y="1075"/>
                  </a:lnTo>
                  <a:lnTo>
                    <a:pt x="6980" y="1279"/>
                  </a:lnTo>
                  <a:lnTo>
                    <a:pt x="7312" y="1535"/>
                  </a:lnTo>
                  <a:lnTo>
                    <a:pt x="7619" y="1842"/>
                  </a:lnTo>
                  <a:lnTo>
                    <a:pt x="7721" y="1893"/>
                  </a:lnTo>
                  <a:lnTo>
                    <a:pt x="7823" y="1918"/>
                  </a:lnTo>
                  <a:lnTo>
                    <a:pt x="7926" y="1918"/>
                  </a:lnTo>
                  <a:lnTo>
                    <a:pt x="8028" y="1842"/>
                  </a:lnTo>
                  <a:lnTo>
                    <a:pt x="8079" y="1765"/>
                  </a:lnTo>
                  <a:lnTo>
                    <a:pt x="8105" y="1663"/>
                  </a:lnTo>
                  <a:lnTo>
                    <a:pt x="8079" y="1535"/>
                  </a:lnTo>
                  <a:lnTo>
                    <a:pt x="8028" y="1458"/>
                  </a:lnTo>
                  <a:lnTo>
                    <a:pt x="7670" y="1126"/>
                  </a:lnTo>
                  <a:lnTo>
                    <a:pt x="7312" y="819"/>
                  </a:lnTo>
                  <a:lnTo>
                    <a:pt x="6903" y="589"/>
                  </a:lnTo>
                  <a:lnTo>
                    <a:pt x="6494" y="384"/>
                  </a:lnTo>
                  <a:lnTo>
                    <a:pt x="6059" y="205"/>
                  </a:lnTo>
                  <a:lnTo>
                    <a:pt x="5599" y="103"/>
                  </a:lnTo>
                  <a:lnTo>
                    <a:pt x="5139" y="26"/>
                  </a:lnTo>
                  <a:lnTo>
                    <a:pt x="465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5"/>
            <p:cNvSpPr/>
            <p:nvPr/>
          </p:nvSpPr>
          <p:spPr>
            <a:xfrm>
              <a:off x="4158000" y="2896800"/>
              <a:ext cx="14100" cy="56900"/>
            </a:xfrm>
            <a:custGeom>
              <a:rect b="b" l="l" r="r" t="t"/>
              <a:pathLst>
                <a:path extrusionOk="0" h="2276" w="564">
                  <a:moveTo>
                    <a:pt x="282" y="0"/>
                  </a:moveTo>
                  <a:lnTo>
                    <a:pt x="154" y="26"/>
                  </a:lnTo>
                  <a:lnTo>
                    <a:pt x="77" y="77"/>
                  </a:lnTo>
                  <a:lnTo>
                    <a:pt x="26" y="179"/>
                  </a:lnTo>
                  <a:lnTo>
                    <a:pt x="1" y="282"/>
                  </a:lnTo>
                  <a:lnTo>
                    <a:pt x="1" y="1994"/>
                  </a:lnTo>
                  <a:lnTo>
                    <a:pt x="26" y="2122"/>
                  </a:lnTo>
                  <a:lnTo>
                    <a:pt x="77" y="2199"/>
                  </a:lnTo>
                  <a:lnTo>
                    <a:pt x="154" y="2250"/>
                  </a:lnTo>
                  <a:lnTo>
                    <a:pt x="282" y="2276"/>
                  </a:lnTo>
                  <a:lnTo>
                    <a:pt x="384" y="2250"/>
                  </a:lnTo>
                  <a:lnTo>
                    <a:pt x="461" y="2199"/>
                  </a:lnTo>
                  <a:lnTo>
                    <a:pt x="538" y="2122"/>
                  </a:lnTo>
                  <a:lnTo>
                    <a:pt x="563" y="1994"/>
                  </a:lnTo>
                  <a:lnTo>
                    <a:pt x="563" y="282"/>
                  </a:lnTo>
                  <a:lnTo>
                    <a:pt x="538" y="179"/>
                  </a:lnTo>
                  <a:lnTo>
                    <a:pt x="461" y="77"/>
                  </a:lnTo>
                  <a:lnTo>
                    <a:pt x="384" y="26"/>
                  </a:lnTo>
                  <a:lnTo>
                    <a:pt x="28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5"/>
            <p:cNvSpPr/>
            <p:nvPr/>
          </p:nvSpPr>
          <p:spPr>
            <a:xfrm>
              <a:off x="4147775" y="2724875"/>
              <a:ext cx="71600" cy="72250"/>
            </a:xfrm>
            <a:custGeom>
              <a:rect b="b" l="l" r="r" t="t"/>
              <a:pathLst>
                <a:path extrusionOk="0" h="2890" w="2864">
                  <a:moveTo>
                    <a:pt x="1432" y="563"/>
                  </a:moveTo>
                  <a:lnTo>
                    <a:pt x="1611" y="588"/>
                  </a:lnTo>
                  <a:lnTo>
                    <a:pt x="1765" y="639"/>
                  </a:lnTo>
                  <a:lnTo>
                    <a:pt x="1918" y="716"/>
                  </a:lnTo>
                  <a:lnTo>
                    <a:pt x="2046" y="818"/>
                  </a:lnTo>
                  <a:lnTo>
                    <a:pt x="2174" y="946"/>
                  </a:lnTo>
                  <a:lnTo>
                    <a:pt x="2250" y="1099"/>
                  </a:lnTo>
                  <a:lnTo>
                    <a:pt x="2302" y="1278"/>
                  </a:lnTo>
                  <a:lnTo>
                    <a:pt x="2302" y="1432"/>
                  </a:lnTo>
                  <a:lnTo>
                    <a:pt x="2302" y="1611"/>
                  </a:lnTo>
                  <a:lnTo>
                    <a:pt x="2250" y="1790"/>
                  </a:lnTo>
                  <a:lnTo>
                    <a:pt x="2174" y="1943"/>
                  </a:lnTo>
                  <a:lnTo>
                    <a:pt x="2046" y="2071"/>
                  </a:lnTo>
                  <a:lnTo>
                    <a:pt x="1918" y="2173"/>
                  </a:lnTo>
                  <a:lnTo>
                    <a:pt x="1765" y="2250"/>
                  </a:lnTo>
                  <a:lnTo>
                    <a:pt x="1611" y="2301"/>
                  </a:lnTo>
                  <a:lnTo>
                    <a:pt x="1432" y="2327"/>
                  </a:lnTo>
                  <a:lnTo>
                    <a:pt x="1253" y="2301"/>
                  </a:lnTo>
                  <a:lnTo>
                    <a:pt x="1100" y="2250"/>
                  </a:lnTo>
                  <a:lnTo>
                    <a:pt x="947" y="2173"/>
                  </a:lnTo>
                  <a:lnTo>
                    <a:pt x="819" y="2071"/>
                  </a:lnTo>
                  <a:lnTo>
                    <a:pt x="691" y="1943"/>
                  </a:lnTo>
                  <a:lnTo>
                    <a:pt x="614" y="1790"/>
                  </a:lnTo>
                  <a:lnTo>
                    <a:pt x="563" y="1611"/>
                  </a:lnTo>
                  <a:lnTo>
                    <a:pt x="537" y="1432"/>
                  </a:lnTo>
                  <a:lnTo>
                    <a:pt x="563" y="1278"/>
                  </a:lnTo>
                  <a:lnTo>
                    <a:pt x="614" y="1099"/>
                  </a:lnTo>
                  <a:lnTo>
                    <a:pt x="691" y="946"/>
                  </a:lnTo>
                  <a:lnTo>
                    <a:pt x="819" y="818"/>
                  </a:lnTo>
                  <a:lnTo>
                    <a:pt x="947" y="716"/>
                  </a:lnTo>
                  <a:lnTo>
                    <a:pt x="1100" y="639"/>
                  </a:lnTo>
                  <a:lnTo>
                    <a:pt x="1253" y="588"/>
                  </a:lnTo>
                  <a:lnTo>
                    <a:pt x="1432" y="563"/>
                  </a:lnTo>
                  <a:close/>
                  <a:moveTo>
                    <a:pt x="1432" y="0"/>
                  </a:moveTo>
                  <a:lnTo>
                    <a:pt x="1151" y="26"/>
                  </a:lnTo>
                  <a:lnTo>
                    <a:pt x="870" y="128"/>
                  </a:lnTo>
                  <a:lnTo>
                    <a:pt x="614" y="256"/>
                  </a:lnTo>
                  <a:lnTo>
                    <a:pt x="410" y="435"/>
                  </a:lnTo>
                  <a:lnTo>
                    <a:pt x="231" y="639"/>
                  </a:lnTo>
                  <a:lnTo>
                    <a:pt x="103" y="895"/>
                  </a:lnTo>
                  <a:lnTo>
                    <a:pt x="26" y="1151"/>
                  </a:lnTo>
                  <a:lnTo>
                    <a:pt x="1" y="1432"/>
                  </a:lnTo>
                  <a:lnTo>
                    <a:pt x="26" y="1739"/>
                  </a:lnTo>
                  <a:lnTo>
                    <a:pt x="103" y="1994"/>
                  </a:lnTo>
                  <a:lnTo>
                    <a:pt x="231" y="2250"/>
                  </a:lnTo>
                  <a:lnTo>
                    <a:pt x="410" y="2454"/>
                  </a:lnTo>
                  <a:lnTo>
                    <a:pt x="614" y="2633"/>
                  </a:lnTo>
                  <a:lnTo>
                    <a:pt x="870" y="2761"/>
                  </a:lnTo>
                  <a:lnTo>
                    <a:pt x="1151" y="2863"/>
                  </a:lnTo>
                  <a:lnTo>
                    <a:pt x="1432" y="2889"/>
                  </a:lnTo>
                  <a:lnTo>
                    <a:pt x="1713" y="2863"/>
                  </a:lnTo>
                  <a:lnTo>
                    <a:pt x="1995" y="2761"/>
                  </a:lnTo>
                  <a:lnTo>
                    <a:pt x="2225" y="2633"/>
                  </a:lnTo>
                  <a:lnTo>
                    <a:pt x="2455" y="2454"/>
                  </a:lnTo>
                  <a:lnTo>
                    <a:pt x="2634" y="2250"/>
                  </a:lnTo>
                  <a:lnTo>
                    <a:pt x="2762" y="1994"/>
                  </a:lnTo>
                  <a:lnTo>
                    <a:pt x="2838" y="1739"/>
                  </a:lnTo>
                  <a:lnTo>
                    <a:pt x="2864" y="1432"/>
                  </a:lnTo>
                  <a:lnTo>
                    <a:pt x="2838" y="1151"/>
                  </a:lnTo>
                  <a:lnTo>
                    <a:pt x="2762" y="895"/>
                  </a:lnTo>
                  <a:lnTo>
                    <a:pt x="2634" y="639"/>
                  </a:lnTo>
                  <a:lnTo>
                    <a:pt x="2455" y="435"/>
                  </a:lnTo>
                  <a:lnTo>
                    <a:pt x="2225" y="256"/>
                  </a:lnTo>
                  <a:lnTo>
                    <a:pt x="1995" y="128"/>
                  </a:lnTo>
                  <a:lnTo>
                    <a:pt x="1713" y="26"/>
                  </a:lnTo>
                  <a:lnTo>
                    <a:pt x="143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5"/>
            <p:cNvSpPr/>
            <p:nvPr/>
          </p:nvSpPr>
          <p:spPr>
            <a:xfrm>
              <a:off x="4131800" y="2823300"/>
              <a:ext cx="103575" cy="14075"/>
            </a:xfrm>
            <a:custGeom>
              <a:rect b="b" l="l" r="r" t="t"/>
              <a:pathLst>
                <a:path extrusionOk="0" h="563" w="4143">
                  <a:moveTo>
                    <a:pt x="282" y="0"/>
                  </a:moveTo>
                  <a:lnTo>
                    <a:pt x="179" y="26"/>
                  </a:lnTo>
                  <a:lnTo>
                    <a:pt x="77" y="77"/>
                  </a:lnTo>
                  <a:lnTo>
                    <a:pt x="26" y="179"/>
                  </a:lnTo>
                  <a:lnTo>
                    <a:pt x="0" y="281"/>
                  </a:lnTo>
                  <a:lnTo>
                    <a:pt x="26" y="384"/>
                  </a:lnTo>
                  <a:lnTo>
                    <a:pt x="77" y="486"/>
                  </a:lnTo>
                  <a:lnTo>
                    <a:pt x="179" y="537"/>
                  </a:lnTo>
                  <a:lnTo>
                    <a:pt x="282" y="563"/>
                  </a:lnTo>
                  <a:lnTo>
                    <a:pt x="3861" y="563"/>
                  </a:lnTo>
                  <a:lnTo>
                    <a:pt x="3963" y="537"/>
                  </a:lnTo>
                  <a:lnTo>
                    <a:pt x="4065" y="486"/>
                  </a:lnTo>
                  <a:lnTo>
                    <a:pt x="4117" y="384"/>
                  </a:lnTo>
                  <a:lnTo>
                    <a:pt x="4142" y="281"/>
                  </a:lnTo>
                  <a:lnTo>
                    <a:pt x="4117" y="179"/>
                  </a:lnTo>
                  <a:lnTo>
                    <a:pt x="4065" y="77"/>
                  </a:lnTo>
                  <a:lnTo>
                    <a:pt x="3963" y="26"/>
                  </a:lnTo>
                  <a:lnTo>
                    <a:pt x="38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1" name="Google Shape;731;p15"/>
          <p:cNvSpPr/>
          <p:nvPr/>
        </p:nvSpPr>
        <p:spPr>
          <a:xfrm>
            <a:off x="4415661" y="3214034"/>
            <a:ext cx="318081" cy="286867"/>
          </a:xfrm>
          <a:custGeom>
            <a:rect b="b" l="l" r="r" t="t"/>
            <a:pathLst>
              <a:path extrusionOk="0" h="15033" w="16772">
                <a:moveTo>
                  <a:pt x="3989" y="2275"/>
                </a:moveTo>
                <a:lnTo>
                  <a:pt x="3989" y="2608"/>
                </a:lnTo>
                <a:lnTo>
                  <a:pt x="2583" y="2608"/>
                </a:lnTo>
                <a:lnTo>
                  <a:pt x="2583" y="2275"/>
                </a:lnTo>
                <a:close/>
                <a:moveTo>
                  <a:pt x="10636" y="588"/>
                </a:moveTo>
                <a:lnTo>
                  <a:pt x="10636" y="1304"/>
                </a:lnTo>
                <a:lnTo>
                  <a:pt x="7670" y="1304"/>
                </a:lnTo>
                <a:lnTo>
                  <a:pt x="7568" y="1329"/>
                </a:lnTo>
                <a:lnTo>
                  <a:pt x="7466" y="1381"/>
                </a:lnTo>
                <a:lnTo>
                  <a:pt x="7415" y="1483"/>
                </a:lnTo>
                <a:lnTo>
                  <a:pt x="7389" y="1611"/>
                </a:lnTo>
                <a:lnTo>
                  <a:pt x="7415" y="1713"/>
                </a:lnTo>
                <a:lnTo>
                  <a:pt x="7466" y="1815"/>
                </a:lnTo>
                <a:lnTo>
                  <a:pt x="7568" y="1866"/>
                </a:lnTo>
                <a:lnTo>
                  <a:pt x="7670" y="1892"/>
                </a:lnTo>
                <a:lnTo>
                  <a:pt x="10636" y="1892"/>
                </a:lnTo>
                <a:lnTo>
                  <a:pt x="10636" y="2608"/>
                </a:lnTo>
                <a:lnTo>
                  <a:pt x="5804" y="2608"/>
                </a:lnTo>
                <a:lnTo>
                  <a:pt x="5804" y="1892"/>
                </a:lnTo>
                <a:lnTo>
                  <a:pt x="6699" y="1892"/>
                </a:lnTo>
                <a:lnTo>
                  <a:pt x="6801" y="1866"/>
                </a:lnTo>
                <a:lnTo>
                  <a:pt x="6904" y="1815"/>
                </a:lnTo>
                <a:lnTo>
                  <a:pt x="6955" y="1713"/>
                </a:lnTo>
                <a:lnTo>
                  <a:pt x="6980" y="1611"/>
                </a:lnTo>
                <a:lnTo>
                  <a:pt x="6955" y="1483"/>
                </a:lnTo>
                <a:lnTo>
                  <a:pt x="6904" y="1381"/>
                </a:lnTo>
                <a:lnTo>
                  <a:pt x="6801" y="1329"/>
                </a:lnTo>
                <a:lnTo>
                  <a:pt x="6699" y="1304"/>
                </a:lnTo>
                <a:lnTo>
                  <a:pt x="5804" y="1304"/>
                </a:lnTo>
                <a:lnTo>
                  <a:pt x="5804" y="588"/>
                </a:lnTo>
                <a:close/>
                <a:moveTo>
                  <a:pt x="14190" y="2275"/>
                </a:moveTo>
                <a:lnTo>
                  <a:pt x="14190" y="2608"/>
                </a:lnTo>
                <a:lnTo>
                  <a:pt x="12784" y="2608"/>
                </a:lnTo>
                <a:lnTo>
                  <a:pt x="12784" y="2275"/>
                </a:lnTo>
                <a:close/>
                <a:moveTo>
                  <a:pt x="5497" y="0"/>
                </a:moveTo>
                <a:lnTo>
                  <a:pt x="5395" y="26"/>
                </a:lnTo>
                <a:lnTo>
                  <a:pt x="5293" y="77"/>
                </a:lnTo>
                <a:lnTo>
                  <a:pt x="5242" y="179"/>
                </a:lnTo>
                <a:lnTo>
                  <a:pt x="5216" y="281"/>
                </a:lnTo>
                <a:lnTo>
                  <a:pt x="5216" y="2608"/>
                </a:lnTo>
                <a:lnTo>
                  <a:pt x="4577" y="2608"/>
                </a:lnTo>
                <a:lnTo>
                  <a:pt x="4577" y="1969"/>
                </a:lnTo>
                <a:lnTo>
                  <a:pt x="4551" y="1866"/>
                </a:lnTo>
                <a:lnTo>
                  <a:pt x="4500" y="1764"/>
                </a:lnTo>
                <a:lnTo>
                  <a:pt x="4398" y="1687"/>
                </a:lnTo>
                <a:lnTo>
                  <a:pt x="2174" y="1687"/>
                </a:lnTo>
                <a:lnTo>
                  <a:pt x="2072" y="1764"/>
                </a:lnTo>
                <a:lnTo>
                  <a:pt x="1995" y="1866"/>
                </a:lnTo>
                <a:lnTo>
                  <a:pt x="1995" y="1969"/>
                </a:lnTo>
                <a:lnTo>
                  <a:pt x="1995" y="2608"/>
                </a:lnTo>
                <a:lnTo>
                  <a:pt x="1790" y="2608"/>
                </a:lnTo>
                <a:lnTo>
                  <a:pt x="1611" y="2633"/>
                </a:lnTo>
                <a:lnTo>
                  <a:pt x="1432" y="2659"/>
                </a:lnTo>
                <a:lnTo>
                  <a:pt x="1253" y="2684"/>
                </a:lnTo>
                <a:lnTo>
                  <a:pt x="1100" y="2761"/>
                </a:lnTo>
                <a:lnTo>
                  <a:pt x="947" y="2838"/>
                </a:lnTo>
                <a:lnTo>
                  <a:pt x="793" y="2915"/>
                </a:lnTo>
                <a:lnTo>
                  <a:pt x="665" y="3017"/>
                </a:lnTo>
                <a:lnTo>
                  <a:pt x="538" y="3145"/>
                </a:lnTo>
                <a:lnTo>
                  <a:pt x="410" y="3272"/>
                </a:lnTo>
                <a:lnTo>
                  <a:pt x="308" y="3400"/>
                </a:lnTo>
                <a:lnTo>
                  <a:pt x="231" y="3554"/>
                </a:lnTo>
                <a:lnTo>
                  <a:pt x="154" y="3707"/>
                </a:lnTo>
                <a:lnTo>
                  <a:pt x="77" y="3860"/>
                </a:lnTo>
                <a:lnTo>
                  <a:pt x="52" y="4039"/>
                </a:lnTo>
                <a:lnTo>
                  <a:pt x="26" y="4218"/>
                </a:lnTo>
                <a:lnTo>
                  <a:pt x="1" y="4397"/>
                </a:lnTo>
                <a:lnTo>
                  <a:pt x="1" y="13243"/>
                </a:lnTo>
                <a:lnTo>
                  <a:pt x="26" y="13422"/>
                </a:lnTo>
                <a:lnTo>
                  <a:pt x="52" y="13601"/>
                </a:lnTo>
                <a:lnTo>
                  <a:pt x="77" y="13780"/>
                </a:lnTo>
                <a:lnTo>
                  <a:pt x="154" y="13933"/>
                </a:lnTo>
                <a:lnTo>
                  <a:pt x="231" y="14087"/>
                </a:lnTo>
                <a:lnTo>
                  <a:pt x="308" y="14240"/>
                </a:lnTo>
                <a:lnTo>
                  <a:pt x="410" y="14368"/>
                </a:lnTo>
                <a:lnTo>
                  <a:pt x="538" y="14496"/>
                </a:lnTo>
                <a:lnTo>
                  <a:pt x="665" y="14624"/>
                </a:lnTo>
                <a:lnTo>
                  <a:pt x="793" y="14726"/>
                </a:lnTo>
                <a:lnTo>
                  <a:pt x="947" y="14803"/>
                </a:lnTo>
                <a:lnTo>
                  <a:pt x="1100" y="14879"/>
                </a:lnTo>
                <a:lnTo>
                  <a:pt x="1253" y="14956"/>
                </a:lnTo>
                <a:lnTo>
                  <a:pt x="1432" y="14982"/>
                </a:lnTo>
                <a:lnTo>
                  <a:pt x="1611" y="15007"/>
                </a:lnTo>
                <a:lnTo>
                  <a:pt x="1790" y="15033"/>
                </a:lnTo>
                <a:lnTo>
                  <a:pt x="14982" y="15033"/>
                </a:lnTo>
                <a:lnTo>
                  <a:pt x="15161" y="15007"/>
                </a:lnTo>
                <a:lnTo>
                  <a:pt x="15340" y="14982"/>
                </a:lnTo>
                <a:lnTo>
                  <a:pt x="15519" y="14956"/>
                </a:lnTo>
                <a:lnTo>
                  <a:pt x="15673" y="14879"/>
                </a:lnTo>
                <a:lnTo>
                  <a:pt x="15826" y="14803"/>
                </a:lnTo>
                <a:lnTo>
                  <a:pt x="15979" y="14726"/>
                </a:lnTo>
                <a:lnTo>
                  <a:pt x="16133" y="14624"/>
                </a:lnTo>
                <a:lnTo>
                  <a:pt x="16235" y="14496"/>
                </a:lnTo>
                <a:lnTo>
                  <a:pt x="16363" y="14368"/>
                </a:lnTo>
                <a:lnTo>
                  <a:pt x="16465" y="14240"/>
                </a:lnTo>
                <a:lnTo>
                  <a:pt x="16542" y="14087"/>
                </a:lnTo>
                <a:lnTo>
                  <a:pt x="16619" y="13933"/>
                </a:lnTo>
                <a:lnTo>
                  <a:pt x="16695" y="13780"/>
                </a:lnTo>
                <a:lnTo>
                  <a:pt x="16721" y="13601"/>
                </a:lnTo>
                <a:lnTo>
                  <a:pt x="16772" y="13422"/>
                </a:lnTo>
                <a:lnTo>
                  <a:pt x="16772" y="13243"/>
                </a:lnTo>
                <a:lnTo>
                  <a:pt x="16772" y="11479"/>
                </a:lnTo>
                <a:lnTo>
                  <a:pt x="16746" y="11351"/>
                </a:lnTo>
                <a:lnTo>
                  <a:pt x="16695" y="11249"/>
                </a:lnTo>
                <a:lnTo>
                  <a:pt x="16593" y="11198"/>
                </a:lnTo>
                <a:lnTo>
                  <a:pt x="16465" y="11172"/>
                </a:lnTo>
                <a:lnTo>
                  <a:pt x="16363" y="11198"/>
                </a:lnTo>
                <a:lnTo>
                  <a:pt x="16261" y="11249"/>
                </a:lnTo>
                <a:lnTo>
                  <a:pt x="16209" y="11351"/>
                </a:lnTo>
                <a:lnTo>
                  <a:pt x="16184" y="11479"/>
                </a:lnTo>
                <a:lnTo>
                  <a:pt x="16184" y="13243"/>
                </a:lnTo>
                <a:lnTo>
                  <a:pt x="16158" y="13473"/>
                </a:lnTo>
                <a:lnTo>
                  <a:pt x="16082" y="13703"/>
                </a:lnTo>
                <a:lnTo>
                  <a:pt x="15979" y="13908"/>
                </a:lnTo>
                <a:lnTo>
                  <a:pt x="15826" y="14087"/>
                </a:lnTo>
                <a:lnTo>
                  <a:pt x="15647" y="14240"/>
                </a:lnTo>
                <a:lnTo>
                  <a:pt x="15443" y="14342"/>
                </a:lnTo>
                <a:lnTo>
                  <a:pt x="15238" y="14419"/>
                </a:lnTo>
                <a:lnTo>
                  <a:pt x="14982" y="14445"/>
                </a:lnTo>
                <a:lnTo>
                  <a:pt x="1790" y="14445"/>
                </a:lnTo>
                <a:lnTo>
                  <a:pt x="1560" y="14419"/>
                </a:lnTo>
                <a:lnTo>
                  <a:pt x="1330" y="14342"/>
                </a:lnTo>
                <a:lnTo>
                  <a:pt x="1126" y="14240"/>
                </a:lnTo>
                <a:lnTo>
                  <a:pt x="947" y="14087"/>
                </a:lnTo>
                <a:lnTo>
                  <a:pt x="793" y="13908"/>
                </a:lnTo>
                <a:lnTo>
                  <a:pt x="691" y="13703"/>
                </a:lnTo>
                <a:lnTo>
                  <a:pt x="614" y="13473"/>
                </a:lnTo>
                <a:lnTo>
                  <a:pt x="589" y="13243"/>
                </a:lnTo>
                <a:lnTo>
                  <a:pt x="589" y="4397"/>
                </a:lnTo>
                <a:lnTo>
                  <a:pt x="614" y="4142"/>
                </a:lnTo>
                <a:lnTo>
                  <a:pt x="691" y="3937"/>
                </a:lnTo>
                <a:lnTo>
                  <a:pt x="793" y="3733"/>
                </a:lnTo>
                <a:lnTo>
                  <a:pt x="947" y="3554"/>
                </a:lnTo>
                <a:lnTo>
                  <a:pt x="1126" y="3400"/>
                </a:lnTo>
                <a:lnTo>
                  <a:pt x="1330" y="3298"/>
                </a:lnTo>
                <a:lnTo>
                  <a:pt x="1560" y="3221"/>
                </a:lnTo>
                <a:lnTo>
                  <a:pt x="1790" y="3196"/>
                </a:lnTo>
                <a:lnTo>
                  <a:pt x="14982" y="3196"/>
                </a:lnTo>
                <a:lnTo>
                  <a:pt x="15238" y="3221"/>
                </a:lnTo>
                <a:lnTo>
                  <a:pt x="15443" y="3298"/>
                </a:lnTo>
                <a:lnTo>
                  <a:pt x="15647" y="3400"/>
                </a:lnTo>
                <a:lnTo>
                  <a:pt x="15826" y="3554"/>
                </a:lnTo>
                <a:lnTo>
                  <a:pt x="15979" y="3733"/>
                </a:lnTo>
                <a:lnTo>
                  <a:pt x="16082" y="3937"/>
                </a:lnTo>
                <a:lnTo>
                  <a:pt x="16158" y="4142"/>
                </a:lnTo>
                <a:lnTo>
                  <a:pt x="16184" y="4397"/>
                </a:lnTo>
                <a:lnTo>
                  <a:pt x="16184" y="10482"/>
                </a:lnTo>
                <a:lnTo>
                  <a:pt x="16209" y="10610"/>
                </a:lnTo>
                <a:lnTo>
                  <a:pt x="16261" y="10687"/>
                </a:lnTo>
                <a:lnTo>
                  <a:pt x="16363" y="10763"/>
                </a:lnTo>
                <a:lnTo>
                  <a:pt x="16465" y="10789"/>
                </a:lnTo>
                <a:lnTo>
                  <a:pt x="16593" y="10763"/>
                </a:lnTo>
                <a:lnTo>
                  <a:pt x="16695" y="10687"/>
                </a:lnTo>
                <a:lnTo>
                  <a:pt x="16746" y="10610"/>
                </a:lnTo>
                <a:lnTo>
                  <a:pt x="16772" y="10482"/>
                </a:lnTo>
                <a:lnTo>
                  <a:pt x="16772" y="4397"/>
                </a:lnTo>
                <a:lnTo>
                  <a:pt x="16772" y="4218"/>
                </a:lnTo>
                <a:lnTo>
                  <a:pt x="16746" y="4039"/>
                </a:lnTo>
                <a:lnTo>
                  <a:pt x="16695" y="3860"/>
                </a:lnTo>
                <a:lnTo>
                  <a:pt x="16619" y="3707"/>
                </a:lnTo>
                <a:lnTo>
                  <a:pt x="16542" y="3554"/>
                </a:lnTo>
                <a:lnTo>
                  <a:pt x="16465" y="3400"/>
                </a:lnTo>
                <a:lnTo>
                  <a:pt x="16363" y="3272"/>
                </a:lnTo>
                <a:lnTo>
                  <a:pt x="16235" y="3145"/>
                </a:lnTo>
                <a:lnTo>
                  <a:pt x="16133" y="3017"/>
                </a:lnTo>
                <a:lnTo>
                  <a:pt x="15979" y="2915"/>
                </a:lnTo>
                <a:lnTo>
                  <a:pt x="15826" y="2838"/>
                </a:lnTo>
                <a:lnTo>
                  <a:pt x="15673" y="2761"/>
                </a:lnTo>
                <a:lnTo>
                  <a:pt x="15519" y="2684"/>
                </a:lnTo>
                <a:lnTo>
                  <a:pt x="15340" y="2659"/>
                </a:lnTo>
                <a:lnTo>
                  <a:pt x="15161" y="2633"/>
                </a:lnTo>
                <a:lnTo>
                  <a:pt x="14982" y="2608"/>
                </a:lnTo>
                <a:lnTo>
                  <a:pt x="14778" y="2608"/>
                </a:lnTo>
                <a:lnTo>
                  <a:pt x="14778" y="1969"/>
                </a:lnTo>
                <a:lnTo>
                  <a:pt x="14752" y="1866"/>
                </a:lnTo>
                <a:lnTo>
                  <a:pt x="14701" y="1764"/>
                </a:lnTo>
                <a:lnTo>
                  <a:pt x="14599" y="1687"/>
                </a:lnTo>
                <a:lnTo>
                  <a:pt x="12375" y="1687"/>
                </a:lnTo>
                <a:lnTo>
                  <a:pt x="12272" y="1764"/>
                </a:lnTo>
                <a:lnTo>
                  <a:pt x="12196" y="1866"/>
                </a:lnTo>
                <a:lnTo>
                  <a:pt x="12170" y="1969"/>
                </a:lnTo>
                <a:lnTo>
                  <a:pt x="12170" y="2608"/>
                </a:lnTo>
                <a:lnTo>
                  <a:pt x="11224" y="2608"/>
                </a:lnTo>
                <a:lnTo>
                  <a:pt x="11224" y="281"/>
                </a:lnTo>
                <a:lnTo>
                  <a:pt x="11199" y="179"/>
                </a:lnTo>
                <a:lnTo>
                  <a:pt x="11147" y="77"/>
                </a:lnTo>
                <a:lnTo>
                  <a:pt x="11045" y="26"/>
                </a:lnTo>
                <a:lnTo>
                  <a:pt x="1091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32" name="Google Shape;732;p15"/>
          <p:cNvGrpSpPr/>
          <p:nvPr/>
        </p:nvGrpSpPr>
        <p:grpSpPr>
          <a:xfrm>
            <a:off x="6063313" y="3197452"/>
            <a:ext cx="171671" cy="320052"/>
            <a:chOff x="6311925" y="2678200"/>
            <a:chExt cx="226300" cy="419300"/>
          </a:xfrm>
        </p:grpSpPr>
        <p:sp>
          <p:nvSpPr>
            <p:cNvPr id="733" name="Google Shape;733;p15"/>
            <p:cNvSpPr/>
            <p:nvPr/>
          </p:nvSpPr>
          <p:spPr>
            <a:xfrm>
              <a:off x="6311925" y="2747875"/>
              <a:ext cx="166200" cy="349625"/>
            </a:xfrm>
            <a:custGeom>
              <a:rect b="b" l="l" r="r" t="t"/>
              <a:pathLst>
                <a:path extrusionOk="0" h="13985" w="6648">
                  <a:moveTo>
                    <a:pt x="4270" y="0"/>
                  </a:moveTo>
                  <a:lnTo>
                    <a:pt x="4066" y="52"/>
                  </a:lnTo>
                  <a:lnTo>
                    <a:pt x="3861" y="103"/>
                  </a:lnTo>
                  <a:lnTo>
                    <a:pt x="3682" y="179"/>
                  </a:lnTo>
                  <a:lnTo>
                    <a:pt x="3503" y="256"/>
                  </a:lnTo>
                  <a:lnTo>
                    <a:pt x="3324" y="384"/>
                  </a:lnTo>
                  <a:lnTo>
                    <a:pt x="3171" y="486"/>
                  </a:lnTo>
                  <a:lnTo>
                    <a:pt x="3017" y="640"/>
                  </a:lnTo>
                  <a:lnTo>
                    <a:pt x="2890" y="793"/>
                  </a:lnTo>
                  <a:lnTo>
                    <a:pt x="2762" y="946"/>
                  </a:lnTo>
                  <a:lnTo>
                    <a:pt x="2660" y="1125"/>
                  </a:lnTo>
                  <a:lnTo>
                    <a:pt x="2557" y="1330"/>
                  </a:lnTo>
                  <a:lnTo>
                    <a:pt x="2506" y="1509"/>
                  </a:lnTo>
                  <a:lnTo>
                    <a:pt x="2455" y="1713"/>
                  </a:lnTo>
                  <a:lnTo>
                    <a:pt x="2404" y="1943"/>
                  </a:lnTo>
                  <a:lnTo>
                    <a:pt x="2404" y="2148"/>
                  </a:lnTo>
                  <a:lnTo>
                    <a:pt x="2404" y="8591"/>
                  </a:lnTo>
                  <a:lnTo>
                    <a:pt x="2429" y="8770"/>
                  </a:lnTo>
                  <a:lnTo>
                    <a:pt x="2455" y="8923"/>
                  </a:lnTo>
                  <a:lnTo>
                    <a:pt x="2532" y="9051"/>
                  </a:lnTo>
                  <a:lnTo>
                    <a:pt x="2634" y="9179"/>
                  </a:lnTo>
                  <a:lnTo>
                    <a:pt x="2762" y="9281"/>
                  </a:lnTo>
                  <a:lnTo>
                    <a:pt x="2915" y="9358"/>
                  </a:lnTo>
                  <a:lnTo>
                    <a:pt x="3069" y="9409"/>
                  </a:lnTo>
                  <a:lnTo>
                    <a:pt x="3222" y="9434"/>
                  </a:lnTo>
                  <a:lnTo>
                    <a:pt x="3401" y="9409"/>
                  </a:lnTo>
                  <a:lnTo>
                    <a:pt x="3554" y="9358"/>
                  </a:lnTo>
                  <a:lnTo>
                    <a:pt x="3708" y="9281"/>
                  </a:lnTo>
                  <a:lnTo>
                    <a:pt x="3810" y="9179"/>
                  </a:lnTo>
                  <a:lnTo>
                    <a:pt x="3912" y="9051"/>
                  </a:lnTo>
                  <a:lnTo>
                    <a:pt x="3989" y="8923"/>
                  </a:lnTo>
                  <a:lnTo>
                    <a:pt x="4040" y="8770"/>
                  </a:lnTo>
                  <a:lnTo>
                    <a:pt x="4066" y="8591"/>
                  </a:lnTo>
                  <a:lnTo>
                    <a:pt x="4066" y="2122"/>
                  </a:lnTo>
                  <a:lnTo>
                    <a:pt x="4066" y="2020"/>
                  </a:lnTo>
                  <a:lnTo>
                    <a:pt x="4091" y="1943"/>
                  </a:lnTo>
                  <a:lnTo>
                    <a:pt x="4142" y="1867"/>
                  </a:lnTo>
                  <a:lnTo>
                    <a:pt x="4219" y="1790"/>
                  </a:lnTo>
                  <a:lnTo>
                    <a:pt x="4270" y="1713"/>
                  </a:lnTo>
                  <a:lnTo>
                    <a:pt x="4372" y="1688"/>
                  </a:lnTo>
                  <a:lnTo>
                    <a:pt x="4449" y="1662"/>
                  </a:lnTo>
                  <a:lnTo>
                    <a:pt x="4628" y="1662"/>
                  </a:lnTo>
                  <a:lnTo>
                    <a:pt x="4730" y="1688"/>
                  </a:lnTo>
                  <a:lnTo>
                    <a:pt x="4807" y="1739"/>
                  </a:lnTo>
                  <a:lnTo>
                    <a:pt x="4858" y="1790"/>
                  </a:lnTo>
                  <a:lnTo>
                    <a:pt x="4909" y="1867"/>
                  </a:lnTo>
                  <a:lnTo>
                    <a:pt x="4960" y="1943"/>
                  </a:lnTo>
                  <a:lnTo>
                    <a:pt x="4986" y="2046"/>
                  </a:lnTo>
                  <a:lnTo>
                    <a:pt x="4986" y="2122"/>
                  </a:lnTo>
                  <a:lnTo>
                    <a:pt x="4986" y="7951"/>
                  </a:lnTo>
                  <a:lnTo>
                    <a:pt x="5012" y="8054"/>
                  </a:lnTo>
                  <a:lnTo>
                    <a:pt x="5063" y="8156"/>
                  </a:lnTo>
                  <a:lnTo>
                    <a:pt x="5165" y="8207"/>
                  </a:lnTo>
                  <a:lnTo>
                    <a:pt x="5267" y="8233"/>
                  </a:lnTo>
                  <a:lnTo>
                    <a:pt x="5370" y="8207"/>
                  </a:lnTo>
                  <a:lnTo>
                    <a:pt x="5472" y="8156"/>
                  </a:lnTo>
                  <a:lnTo>
                    <a:pt x="5523" y="8054"/>
                  </a:lnTo>
                  <a:lnTo>
                    <a:pt x="5548" y="7951"/>
                  </a:lnTo>
                  <a:lnTo>
                    <a:pt x="5548" y="2122"/>
                  </a:lnTo>
                  <a:lnTo>
                    <a:pt x="5523" y="1943"/>
                  </a:lnTo>
                  <a:lnTo>
                    <a:pt x="5472" y="1739"/>
                  </a:lnTo>
                  <a:lnTo>
                    <a:pt x="5370" y="1560"/>
                  </a:lnTo>
                  <a:lnTo>
                    <a:pt x="5267" y="1407"/>
                  </a:lnTo>
                  <a:lnTo>
                    <a:pt x="5114" y="1279"/>
                  </a:lnTo>
                  <a:lnTo>
                    <a:pt x="4960" y="1202"/>
                  </a:lnTo>
                  <a:lnTo>
                    <a:pt x="4756" y="1125"/>
                  </a:lnTo>
                  <a:lnTo>
                    <a:pt x="4577" y="1100"/>
                  </a:lnTo>
                  <a:lnTo>
                    <a:pt x="4372" y="1100"/>
                  </a:lnTo>
                  <a:lnTo>
                    <a:pt x="4168" y="1176"/>
                  </a:lnTo>
                  <a:lnTo>
                    <a:pt x="3989" y="1253"/>
                  </a:lnTo>
                  <a:lnTo>
                    <a:pt x="3810" y="1381"/>
                  </a:lnTo>
                  <a:lnTo>
                    <a:pt x="3682" y="1534"/>
                  </a:lnTo>
                  <a:lnTo>
                    <a:pt x="3580" y="1713"/>
                  </a:lnTo>
                  <a:lnTo>
                    <a:pt x="3529" y="1918"/>
                  </a:lnTo>
                  <a:lnTo>
                    <a:pt x="3503" y="2122"/>
                  </a:lnTo>
                  <a:lnTo>
                    <a:pt x="3503" y="8591"/>
                  </a:lnTo>
                  <a:lnTo>
                    <a:pt x="3478" y="8693"/>
                  </a:lnTo>
                  <a:lnTo>
                    <a:pt x="3427" y="8795"/>
                  </a:lnTo>
                  <a:lnTo>
                    <a:pt x="3350" y="8846"/>
                  </a:lnTo>
                  <a:lnTo>
                    <a:pt x="3222" y="8872"/>
                  </a:lnTo>
                  <a:lnTo>
                    <a:pt x="3120" y="8846"/>
                  </a:lnTo>
                  <a:lnTo>
                    <a:pt x="3043" y="8795"/>
                  </a:lnTo>
                  <a:lnTo>
                    <a:pt x="2966" y="8693"/>
                  </a:lnTo>
                  <a:lnTo>
                    <a:pt x="2966" y="8591"/>
                  </a:lnTo>
                  <a:lnTo>
                    <a:pt x="2966" y="2148"/>
                  </a:lnTo>
                  <a:lnTo>
                    <a:pt x="2966" y="1995"/>
                  </a:lnTo>
                  <a:lnTo>
                    <a:pt x="2992" y="1841"/>
                  </a:lnTo>
                  <a:lnTo>
                    <a:pt x="3069" y="1534"/>
                  </a:lnTo>
                  <a:lnTo>
                    <a:pt x="3222" y="1253"/>
                  </a:lnTo>
                  <a:lnTo>
                    <a:pt x="3401" y="1023"/>
                  </a:lnTo>
                  <a:lnTo>
                    <a:pt x="3631" y="819"/>
                  </a:lnTo>
                  <a:lnTo>
                    <a:pt x="3887" y="691"/>
                  </a:lnTo>
                  <a:lnTo>
                    <a:pt x="4040" y="614"/>
                  </a:lnTo>
                  <a:lnTo>
                    <a:pt x="4194" y="588"/>
                  </a:lnTo>
                  <a:lnTo>
                    <a:pt x="4347" y="563"/>
                  </a:lnTo>
                  <a:lnTo>
                    <a:pt x="4500" y="537"/>
                  </a:lnTo>
                  <a:lnTo>
                    <a:pt x="4654" y="537"/>
                  </a:lnTo>
                  <a:lnTo>
                    <a:pt x="4807" y="563"/>
                  </a:lnTo>
                  <a:lnTo>
                    <a:pt x="4960" y="614"/>
                  </a:lnTo>
                  <a:lnTo>
                    <a:pt x="5114" y="665"/>
                  </a:lnTo>
                  <a:lnTo>
                    <a:pt x="5242" y="716"/>
                  </a:lnTo>
                  <a:lnTo>
                    <a:pt x="5395" y="793"/>
                  </a:lnTo>
                  <a:lnTo>
                    <a:pt x="5523" y="895"/>
                  </a:lnTo>
                  <a:lnTo>
                    <a:pt x="5625" y="998"/>
                  </a:lnTo>
                  <a:lnTo>
                    <a:pt x="5727" y="1100"/>
                  </a:lnTo>
                  <a:lnTo>
                    <a:pt x="5830" y="1228"/>
                  </a:lnTo>
                  <a:lnTo>
                    <a:pt x="5906" y="1381"/>
                  </a:lnTo>
                  <a:lnTo>
                    <a:pt x="5983" y="1509"/>
                  </a:lnTo>
                  <a:lnTo>
                    <a:pt x="6034" y="1662"/>
                  </a:lnTo>
                  <a:lnTo>
                    <a:pt x="6060" y="1816"/>
                  </a:lnTo>
                  <a:lnTo>
                    <a:pt x="6085" y="1969"/>
                  </a:lnTo>
                  <a:lnTo>
                    <a:pt x="6111" y="2122"/>
                  </a:lnTo>
                  <a:lnTo>
                    <a:pt x="6111" y="10636"/>
                  </a:lnTo>
                  <a:lnTo>
                    <a:pt x="6085" y="10917"/>
                  </a:lnTo>
                  <a:lnTo>
                    <a:pt x="6034" y="11198"/>
                  </a:lnTo>
                  <a:lnTo>
                    <a:pt x="5983" y="11454"/>
                  </a:lnTo>
                  <a:lnTo>
                    <a:pt x="5881" y="11710"/>
                  </a:lnTo>
                  <a:lnTo>
                    <a:pt x="5779" y="11965"/>
                  </a:lnTo>
                  <a:lnTo>
                    <a:pt x="5625" y="12195"/>
                  </a:lnTo>
                  <a:lnTo>
                    <a:pt x="5472" y="12425"/>
                  </a:lnTo>
                  <a:lnTo>
                    <a:pt x="5267" y="12630"/>
                  </a:lnTo>
                  <a:lnTo>
                    <a:pt x="5063" y="12809"/>
                  </a:lnTo>
                  <a:lnTo>
                    <a:pt x="4858" y="12962"/>
                  </a:lnTo>
                  <a:lnTo>
                    <a:pt x="4603" y="13116"/>
                  </a:lnTo>
                  <a:lnTo>
                    <a:pt x="4372" y="13218"/>
                  </a:lnTo>
                  <a:lnTo>
                    <a:pt x="4117" y="13320"/>
                  </a:lnTo>
                  <a:lnTo>
                    <a:pt x="3836" y="13371"/>
                  </a:lnTo>
                  <a:lnTo>
                    <a:pt x="3580" y="13423"/>
                  </a:lnTo>
                  <a:lnTo>
                    <a:pt x="3299" y="13423"/>
                  </a:lnTo>
                  <a:lnTo>
                    <a:pt x="3017" y="13397"/>
                  </a:lnTo>
                  <a:lnTo>
                    <a:pt x="2736" y="13371"/>
                  </a:lnTo>
                  <a:lnTo>
                    <a:pt x="2481" y="13295"/>
                  </a:lnTo>
                  <a:lnTo>
                    <a:pt x="2225" y="13192"/>
                  </a:lnTo>
                  <a:lnTo>
                    <a:pt x="1995" y="13065"/>
                  </a:lnTo>
                  <a:lnTo>
                    <a:pt x="1765" y="12937"/>
                  </a:lnTo>
                  <a:lnTo>
                    <a:pt x="1560" y="12758"/>
                  </a:lnTo>
                  <a:lnTo>
                    <a:pt x="1356" y="12579"/>
                  </a:lnTo>
                  <a:lnTo>
                    <a:pt x="1177" y="12374"/>
                  </a:lnTo>
                  <a:lnTo>
                    <a:pt x="1023" y="12170"/>
                  </a:lnTo>
                  <a:lnTo>
                    <a:pt x="870" y="11940"/>
                  </a:lnTo>
                  <a:lnTo>
                    <a:pt x="768" y="11684"/>
                  </a:lnTo>
                  <a:lnTo>
                    <a:pt x="665" y="11428"/>
                  </a:lnTo>
                  <a:lnTo>
                    <a:pt x="614" y="11173"/>
                  </a:lnTo>
                  <a:lnTo>
                    <a:pt x="563" y="10891"/>
                  </a:lnTo>
                  <a:lnTo>
                    <a:pt x="538" y="10610"/>
                  </a:lnTo>
                  <a:lnTo>
                    <a:pt x="538" y="5216"/>
                  </a:lnTo>
                  <a:lnTo>
                    <a:pt x="538" y="5114"/>
                  </a:lnTo>
                  <a:lnTo>
                    <a:pt x="461" y="5037"/>
                  </a:lnTo>
                  <a:lnTo>
                    <a:pt x="384" y="4960"/>
                  </a:lnTo>
                  <a:lnTo>
                    <a:pt x="154" y="4960"/>
                  </a:lnTo>
                  <a:lnTo>
                    <a:pt x="77" y="5037"/>
                  </a:lnTo>
                  <a:lnTo>
                    <a:pt x="26" y="5114"/>
                  </a:lnTo>
                  <a:lnTo>
                    <a:pt x="1" y="5216"/>
                  </a:lnTo>
                  <a:lnTo>
                    <a:pt x="1" y="10610"/>
                  </a:lnTo>
                  <a:lnTo>
                    <a:pt x="1" y="10943"/>
                  </a:lnTo>
                  <a:lnTo>
                    <a:pt x="52" y="11275"/>
                  </a:lnTo>
                  <a:lnTo>
                    <a:pt x="154" y="11607"/>
                  </a:lnTo>
                  <a:lnTo>
                    <a:pt x="256" y="11914"/>
                  </a:lnTo>
                  <a:lnTo>
                    <a:pt x="384" y="12195"/>
                  </a:lnTo>
                  <a:lnTo>
                    <a:pt x="563" y="12477"/>
                  </a:lnTo>
                  <a:lnTo>
                    <a:pt x="742" y="12732"/>
                  </a:lnTo>
                  <a:lnTo>
                    <a:pt x="972" y="12988"/>
                  </a:lnTo>
                  <a:lnTo>
                    <a:pt x="1202" y="13192"/>
                  </a:lnTo>
                  <a:lnTo>
                    <a:pt x="1458" y="13397"/>
                  </a:lnTo>
                  <a:lnTo>
                    <a:pt x="1714" y="13550"/>
                  </a:lnTo>
                  <a:lnTo>
                    <a:pt x="2020" y="13704"/>
                  </a:lnTo>
                  <a:lnTo>
                    <a:pt x="2302" y="13806"/>
                  </a:lnTo>
                  <a:lnTo>
                    <a:pt x="2634" y="13908"/>
                  </a:lnTo>
                  <a:lnTo>
                    <a:pt x="2966" y="13959"/>
                  </a:lnTo>
                  <a:lnTo>
                    <a:pt x="3299" y="13985"/>
                  </a:lnTo>
                  <a:lnTo>
                    <a:pt x="3324" y="13985"/>
                  </a:lnTo>
                  <a:lnTo>
                    <a:pt x="3657" y="13959"/>
                  </a:lnTo>
                  <a:lnTo>
                    <a:pt x="3963" y="13908"/>
                  </a:lnTo>
                  <a:lnTo>
                    <a:pt x="4296" y="13832"/>
                  </a:lnTo>
                  <a:lnTo>
                    <a:pt x="4603" y="13729"/>
                  </a:lnTo>
                  <a:lnTo>
                    <a:pt x="4884" y="13601"/>
                  </a:lnTo>
                  <a:lnTo>
                    <a:pt x="5165" y="13423"/>
                  </a:lnTo>
                  <a:lnTo>
                    <a:pt x="5421" y="13244"/>
                  </a:lnTo>
                  <a:lnTo>
                    <a:pt x="5676" y="13013"/>
                  </a:lnTo>
                  <a:lnTo>
                    <a:pt x="5881" y="12758"/>
                  </a:lnTo>
                  <a:lnTo>
                    <a:pt x="6085" y="12502"/>
                  </a:lnTo>
                  <a:lnTo>
                    <a:pt x="6264" y="12221"/>
                  </a:lnTo>
                  <a:lnTo>
                    <a:pt x="6392" y="11940"/>
                  </a:lnTo>
                  <a:lnTo>
                    <a:pt x="6520" y="11633"/>
                  </a:lnTo>
                  <a:lnTo>
                    <a:pt x="6597" y="11301"/>
                  </a:lnTo>
                  <a:lnTo>
                    <a:pt x="6648" y="10968"/>
                  </a:lnTo>
                  <a:lnTo>
                    <a:pt x="6648" y="10636"/>
                  </a:lnTo>
                  <a:lnTo>
                    <a:pt x="6648" y="2122"/>
                  </a:lnTo>
                  <a:lnTo>
                    <a:pt x="6648" y="1892"/>
                  </a:lnTo>
                  <a:lnTo>
                    <a:pt x="6622" y="1688"/>
                  </a:lnTo>
                  <a:lnTo>
                    <a:pt x="6571" y="1483"/>
                  </a:lnTo>
                  <a:lnTo>
                    <a:pt x="6494" y="1304"/>
                  </a:lnTo>
                  <a:lnTo>
                    <a:pt x="6392" y="1100"/>
                  </a:lnTo>
                  <a:lnTo>
                    <a:pt x="6290" y="921"/>
                  </a:lnTo>
                  <a:lnTo>
                    <a:pt x="6162" y="767"/>
                  </a:lnTo>
                  <a:lnTo>
                    <a:pt x="6009" y="588"/>
                  </a:lnTo>
                  <a:lnTo>
                    <a:pt x="5855" y="461"/>
                  </a:lnTo>
                  <a:lnTo>
                    <a:pt x="5676" y="333"/>
                  </a:lnTo>
                  <a:lnTo>
                    <a:pt x="5497" y="231"/>
                  </a:lnTo>
                  <a:lnTo>
                    <a:pt x="5318" y="128"/>
                  </a:lnTo>
                  <a:lnTo>
                    <a:pt x="5114" y="77"/>
                  </a:lnTo>
                  <a:lnTo>
                    <a:pt x="4909" y="26"/>
                  </a:lnTo>
                  <a:lnTo>
                    <a:pt x="470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5"/>
            <p:cNvSpPr/>
            <p:nvPr/>
          </p:nvSpPr>
          <p:spPr>
            <a:xfrm>
              <a:off x="6339425" y="2703125"/>
              <a:ext cx="198800" cy="366275"/>
            </a:xfrm>
            <a:custGeom>
              <a:rect b="b" l="l" r="r" t="t"/>
              <a:pathLst>
                <a:path extrusionOk="0" h="14651" w="7952">
                  <a:moveTo>
                    <a:pt x="6136" y="1"/>
                  </a:moveTo>
                  <a:lnTo>
                    <a:pt x="6034" y="26"/>
                  </a:lnTo>
                  <a:lnTo>
                    <a:pt x="5957" y="103"/>
                  </a:lnTo>
                  <a:lnTo>
                    <a:pt x="5880" y="205"/>
                  </a:lnTo>
                  <a:lnTo>
                    <a:pt x="5880" y="308"/>
                  </a:lnTo>
                  <a:lnTo>
                    <a:pt x="5906" y="410"/>
                  </a:lnTo>
                  <a:lnTo>
                    <a:pt x="5982" y="487"/>
                  </a:lnTo>
                  <a:lnTo>
                    <a:pt x="6289" y="793"/>
                  </a:lnTo>
                  <a:lnTo>
                    <a:pt x="6596" y="1126"/>
                  </a:lnTo>
                  <a:lnTo>
                    <a:pt x="6826" y="1484"/>
                  </a:lnTo>
                  <a:lnTo>
                    <a:pt x="7031" y="1867"/>
                  </a:lnTo>
                  <a:lnTo>
                    <a:pt x="7184" y="2251"/>
                  </a:lnTo>
                  <a:lnTo>
                    <a:pt x="7312" y="2660"/>
                  </a:lnTo>
                  <a:lnTo>
                    <a:pt x="7389" y="3094"/>
                  </a:lnTo>
                  <a:lnTo>
                    <a:pt x="7414" y="3529"/>
                  </a:lnTo>
                  <a:lnTo>
                    <a:pt x="7414" y="8974"/>
                  </a:lnTo>
                  <a:lnTo>
                    <a:pt x="7389" y="9077"/>
                  </a:lnTo>
                  <a:lnTo>
                    <a:pt x="7337" y="9179"/>
                  </a:lnTo>
                  <a:lnTo>
                    <a:pt x="7235" y="9230"/>
                  </a:lnTo>
                  <a:lnTo>
                    <a:pt x="7133" y="9256"/>
                  </a:lnTo>
                  <a:lnTo>
                    <a:pt x="7031" y="9230"/>
                  </a:lnTo>
                  <a:lnTo>
                    <a:pt x="6928" y="9179"/>
                  </a:lnTo>
                  <a:lnTo>
                    <a:pt x="6877" y="9077"/>
                  </a:lnTo>
                  <a:lnTo>
                    <a:pt x="6852" y="8974"/>
                  </a:lnTo>
                  <a:lnTo>
                    <a:pt x="6852" y="3580"/>
                  </a:lnTo>
                  <a:lnTo>
                    <a:pt x="6826" y="3222"/>
                  </a:lnTo>
                  <a:lnTo>
                    <a:pt x="6775" y="2890"/>
                  </a:lnTo>
                  <a:lnTo>
                    <a:pt x="6698" y="2557"/>
                  </a:lnTo>
                  <a:lnTo>
                    <a:pt x="6596" y="2251"/>
                  </a:lnTo>
                  <a:lnTo>
                    <a:pt x="6443" y="1944"/>
                  </a:lnTo>
                  <a:lnTo>
                    <a:pt x="6264" y="1663"/>
                  </a:lnTo>
                  <a:lnTo>
                    <a:pt x="6085" y="1381"/>
                  </a:lnTo>
                  <a:lnTo>
                    <a:pt x="5855" y="1151"/>
                  </a:lnTo>
                  <a:lnTo>
                    <a:pt x="5625" y="921"/>
                  </a:lnTo>
                  <a:lnTo>
                    <a:pt x="5343" y="717"/>
                  </a:lnTo>
                  <a:lnTo>
                    <a:pt x="5088" y="538"/>
                  </a:lnTo>
                  <a:lnTo>
                    <a:pt x="4781" y="384"/>
                  </a:lnTo>
                  <a:lnTo>
                    <a:pt x="4474" y="282"/>
                  </a:lnTo>
                  <a:lnTo>
                    <a:pt x="4142" y="180"/>
                  </a:lnTo>
                  <a:lnTo>
                    <a:pt x="3809" y="129"/>
                  </a:lnTo>
                  <a:lnTo>
                    <a:pt x="3451" y="103"/>
                  </a:lnTo>
                  <a:lnTo>
                    <a:pt x="3119" y="129"/>
                  </a:lnTo>
                  <a:lnTo>
                    <a:pt x="2787" y="180"/>
                  </a:lnTo>
                  <a:lnTo>
                    <a:pt x="2454" y="257"/>
                  </a:lnTo>
                  <a:lnTo>
                    <a:pt x="2148" y="359"/>
                  </a:lnTo>
                  <a:lnTo>
                    <a:pt x="1841" y="512"/>
                  </a:lnTo>
                  <a:lnTo>
                    <a:pt x="1560" y="666"/>
                  </a:lnTo>
                  <a:lnTo>
                    <a:pt x="1278" y="870"/>
                  </a:lnTo>
                  <a:lnTo>
                    <a:pt x="1023" y="1100"/>
                  </a:lnTo>
                  <a:lnTo>
                    <a:pt x="793" y="1356"/>
                  </a:lnTo>
                  <a:lnTo>
                    <a:pt x="588" y="1637"/>
                  </a:lnTo>
                  <a:lnTo>
                    <a:pt x="409" y="1918"/>
                  </a:lnTo>
                  <a:lnTo>
                    <a:pt x="256" y="2225"/>
                  </a:lnTo>
                  <a:lnTo>
                    <a:pt x="153" y="2532"/>
                  </a:lnTo>
                  <a:lnTo>
                    <a:pt x="77" y="2864"/>
                  </a:lnTo>
                  <a:lnTo>
                    <a:pt x="26" y="3197"/>
                  </a:lnTo>
                  <a:lnTo>
                    <a:pt x="0" y="3529"/>
                  </a:lnTo>
                  <a:lnTo>
                    <a:pt x="0" y="12400"/>
                  </a:lnTo>
                  <a:lnTo>
                    <a:pt x="26" y="12630"/>
                  </a:lnTo>
                  <a:lnTo>
                    <a:pt x="51" y="12860"/>
                  </a:lnTo>
                  <a:lnTo>
                    <a:pt x="102" y="13065"/>
                  </a:lnTo>
                  <a:lnTo>
                    <a:pt x="179" y="13270"/>
                  </a:lnTo>
                  <a:lnTo>
                    <a:pt x="256" y="13474"/>
                  </a:lnTo>
                  <a:lnTo>
                    <a:pt x="384" y="13653"/>
                  </a:lnTo>
                  <a:lnTo>
                    <a:pt x="511" y="13832"/>
                  </a:lnTo>
                  <a:lnTo>
                    <a:pt x="639" y="13985"/>
                  </a:lnTo>
                  <a:lnTo>
                    <a:pt x="793" y="14113"/>
                  </a:lnTo>
                  <a:lnTo>
                    <a:pt x="972" y="14267"/>
                  </a:lnTo>
                  <a:lnTo>
                    <a:pt x="1150" y="14369"/>
                  </a:lnTo>
                  <a:lnTo>
                    <a:pt x="1329" y="14471"/>
                  </a:lnTo>
                  <a:lnTo>
                    <a:pt x="1534" y="14548"/>
                  </a:lnTo>
                  <a:lnTo>
                    <a:pt x="1739" y="14599"/>
                  </a:lnTo>
                  <a:lnTo>
                    <a:pt x="1969" y="14650"/>
                  </a:lnTo>
                  <a:lnTo>
                    <a:pt x="2454" y="14650"/>
                  </a:lnTo>
                  <a:lnTo>
                    <a:pt x="2659" y="14624"/>
                  </a:lnTo>
                  <a:lnTo>
                    <a:pt x="2863" y="14573"/>
                  </a:lnTo>
                  <a:lnTo>
                    <a:pt x="3068" y="14497"/>
                  </a:lnTo>
                  <a:lnTo>
                    <a:pt x="3247" y="14394"/>
                  </a:lnTo>
                  <a:lnTo>
                    <a:pt x="3451" y="14292"/>
                  </a:lnTo>
                  <a:lnTo>
                    <a:pt x="3605" y="14164"/>
                  </a:lnTo>
                  <a:lnTo>
                    <a:pt x="3784" y="14011"/>
                  </a:lnTo>
                  <a:lnTo>
                    <a:pt x="3937" y="13858"/>
                  </a:lnTo>
                  <a:lnTo>
                    <a:pt x="4065" y="13679"/>
                  </a:lnTo>
                  <a:lnTo>
                    <a:pt x="4167" y="13500"/>
                  </a:lnTo>
                  <a:lnTo>
                    <a:pt x="4270" y="13295"/>
                  </a:lnTo>
                  <a:lnTo>
                    <a:pt x="4346" y="13091"/>
                  </a:lnTo>
                  <a:lnTo>
                    <a:pt x="4397" y="12886"/>
                  </a:lnTo>
                  <a:lnTo>
                    <a:pt x="4423" y="12656"/>
                  </a:lnTo>
                  <a:lnTo>
                    <a:pt x="4448" y="12426"/>
                  </a:lnTo>
                  <a:lnTo>
                    <a:pt x="4448" y="10662"/>
                  </a:lnTo>
                  <a:lnTo>
                    <a:pt x="4423" y="10560"/>
                  </a:lnTo>
                  <a:lnTo>
                    <a:pt x="4372" y="10483"/>
                  </a:lnTo>
                  <a:lnTo>
                    <a:pt x="4270" y="10406"/>
                  </a:lnTo>
                  <a:lnTo>
                    <a:pt x="4065" y="10406"/>
                  </a:lnTo>
                  <a:lnTo>
                    <a:pt x="3963" y="10483"/>
                  </a:lnTo>
                  <a:lnTo>
                    <a:pt x="3912" y="10560"/>
                  </a:lnTo>
                  <a:lnTo>
                    <a:pt x="3886" y="10662"/>
                  </a:lnTo>
                  <a:lnTo>
                    <a:pt x="3886" y="12426"/>
                  </a:lnTo>
                  <a:lnTo>
                    <a:pt x="3886" y="12605"/>
                  </a:lnTo>
                  <a:lnTo>
                    <a:pt x="3860" y="12758"/>
                  </a:lnTo>
                  <a:lnTo>
                    <a:pt x="3809" y="12937"/>
                  </a:lnTo>
                  <a:lnTo>
                    <a:pt x="3758" y="13091"/>
                  </a:lnTo>
                  <a:lnTo>
                    <a:pt x="3682" y="13218"/>
                  </a:lnTo>
                  <a:lnTo>
                    <a:pt x="3605" y="13372"/>
                  </a:lnTo>
                  <a:lnTo>
                    <a:pt x="3503" y="13500"/>
                  </a:lnTo>
                  <a:lnTo>
                    <a:pt x="3400" y="13627"/>
                  </a:lnTo>
                  <a:lnTo>
                    <a:pt x="3272" y="13730"/>
                  </a:lnTo>
                  <a:lnTo>
                    <a:pt x="3119" y="13832"/>
                  </a:lnTo>
                  <a:lnTo>
                    <a:pt x="2991" y="13909"/>
                  </a:lnTo>
                  <a:lnTo>
                    <a:pt x="2838" y="13985"/>
                  </a:lnTo>
                  <a:lnTo>
                    <a:pt x="2684" y="14036"/>
                  </a:lnTo>
                  <a:lnTo>
                    <a:pt x="2531" y="14088"/>
                  </a:lnTo>
                  <a:lnTo>
                    <a:pt x="2352" y="14088"/>
                  </a:lnTo>
                  <a:lnTo>
                    <a:pt x="2199" y="14113"/>
                  </a:lnTo>
                  <a:lnTo>
                    <a:pt x="2020" y="14088"/>
                  </a:lnTo>
                  <a:lnTo>
                    <a:pt x="1866" y="14062"/>
                  </a:lnTo>
                  <a:lnTo>
                    <a:pt x="1713" y="14011"/>
                  </a:lnTo>
                  <a:lnTo>
                    <a:pt x="1560" y="13960"/>
                  </a:lnTo>
                  <a:lnTo>
                    <a:pt x="1406" y="13883"/>
                  </a:lnTo>
                  <a:lnTo>
                    <a:pt x="1278" y="13806"/>
                  </a:lnTo>
                  <a:lnTo>
                    <a:pt x="1048" y="13602"/>
                  </a:lnTo>
                  <a:lnTo>
                    <a:pt x="844" y="13346"/>
                  </a:lnTo>
                  <a:lnTo>
                    <a:pt x="767" y="13193"/>
                  </a:lnTo>
                  <a:lnTo>
                    <a:pt x="690" y="13065"/>
                  </a:lnTo>
                  <a:lnTo>
                    <a:pt x="639" y="12912"/>
                  </a:lnTo>
                  <a:lnTo>
                    <a:pt x="588" y="12733"/>
                  </a:lnTo>
                  <a:lnTo>
                    <a:pt x="562" y="12579"/>
                  </a:lnTo>
                  <a:lnTo>
                    <a:pt x="562" y="12400"/>
                  </a:lnTo>
                  <a:lnTo>
                    <a:pt x="562" y="3529"/>
                  </a:lnTo>
                  <a:lnTo>
                    <a:pt x="562" y="3248"/>
                  </a:lnTo>
                  <a:lnTo>
                    <a:pt x="614" y="2966"/>
                  </a:lnTo>
                  <a:lnTo>
                    <a:pt x="690" y="2685"/>
                  </a:lnTo>
                  <a:lnTo>
                    <a:pt x="767" y="2430"/>
                  </a:lnTo>
                  <a:lnTo>
                    <a:pt x="895" y="2174"/>
                  </a:lnTo>
                  <a:lnTo>
                    <a:pt x="1048" y="1944"/>
                  </a:lnTo>
                  <a:lnTo>
                    <a:pt x="1227" y="1714"/>
                  </a:lnTo>
                  <a:lnTo>
                    <a:pt x="1406" y="1509"/>
                  </a:lnTo>
                  <a:lnTo>
                    <a:pt x="1636" y="1305"/>
                  </a:lnTo>
                  <a:lnTo>
                    <a:pt x="1866" y="1151"/>
                  </a:lnTo>
                  <a:lnTo>
                    <a:pt x="2096" y="998"/>
                  </a:lnTo>
                  <a:lnTo>
                    <a:pt x="2352" y="870"/>
                  </a:lnTo>
                  <a:lnTo>
                    <a:pt x="2608" y="793"/>
                  </a:lnTo>
                  <a:lnTo>
                    <a:pt x="2889" y="717"/>
                  </a:lnTo>
                  <a:lnTo>
                    <a:pt x="3170" y="691"/>
                  </a:lnTo>
                  <a:lnTo>
                    <a:pt x="3451" y="666"/>
                  </a:lnTo>
                  <a:lnTo>
                    <a:pt x="3758" y="691"/>
                  </a:lnTo>
                  <a:lnTo>
                    <a:pt x="4039" y="742"/>
                  </a:lnTo>
                  <a:lnTo>
                    <a:pt x="4295" y="819"/>
                  </a:lnTo>
                  <a:lnTo>
                    <a:pt x="4551" y="896"/>
                  </a:lnTo>
                  <a:lnTo>
                    <a:pt x="4806" y="1023"/>
                  </a:lnTo>
                  <a:lnTo>
                    <a:pt x="5037" y="1177"/>
                  </a:lnTo>
                  <a:lnTo>
                    <a:pt x="5267" y="1356"/>
                  </a:lnTo>
                  <a:lnTo>
                    <a:pt x="5471" y="1535"/>
                  </a:lnTo>
                  <a:lnTo>
                    <a:pt x="5650" y="1739"/>
                  </a:lnTo>
                  <a:lnTo>
                    <a:pt x="5803" y="1969"/>
                  </a:lnTo>
                  <a:lnTo>
                    <a:pt x="5957" y="2200"/>
                  </a:lnTo>
                  <a:lnTo>
                    <a:pt x="6085" y="2455"/>
                  </a:lnTo>
                  <a:lnTo>
                    <a:pt x="6161" y="2711"/>
                  </a:lnTo>
                  <a:lnTo>
                    <a:pt x="6238" y="2992"/>
                  </a:lnTo>
                  <a:lnTo>
                    <a:pt x="6289" y="3273"/>
                  </a:lnTo>
                  <a:lnTo>
                    <a:pt x="6289" y="3580"/>
                  </a:lnTo>
                  <a:lnTo>
                    <a:pt x="6289" y="8974"/>
                  </a:lnTo>
                  <a:lnTo>
                    <a:pt x="6315" y="9153"/>
                  </a:lnTo>
                  <a:lnTo>
                    <a:pt x="6366" y="9307"/>
                  </a:lnTo>
                  <a:lnTo>
                    <a:pt x="6443" y="9435"/>
                  </a:lnTo>
                  <a:lnTo>
                    <a:pt x="6545" y="9562"/>
                  </a:lnTo>
                  <a:lnTo>
                    <a:pt x="6673" y="9665"/>
                  </a:lnTo>
                  <a:lnTo>
                    <a:pt x="6801" y="9741"/>
                  </a:lnTo>
                  <a:lnTo>
                    <a:pt x="6954" y="9793"/>
                  </a:lnTo>
                  <a:lnTo>
                    <a:pt x="7133" y="9818"/>
                  </a:lnTo>
                  <a:lnTo>
                    <a:pt x="7286" y="9793"/>
                  </a:lnTo>
                  <a:lnTo>
                    <a:pt x="7465" y="9741"/>
                  </a:lnTo>
                  <a:lnTo>
                    <a:pt x="7593" y="9665"/>
                  </a:lnTo>
                  <a:lnTo>
                    <a:pt x="7721" y="9562"/>
                  </a:lnTo>
                  <a:lnTo>
                    <a:pt x="7823" y="9435"/>
                  </a:lnTo>
                  <a:lnTo>
                    <a:pt x="7900" y="9307"/>
                  </a:lnTo>
                  <a:lnTo>
                    <a:pt x="7951" y="9153"/>
                  </a:lnTo>
                  <a:lnTo>
                    <a:pt x="7951" y="8974"/>
                  </a:lnTo>
                  <a:lnTo>
                    <a:pt x="7951" y="3529"/>
                  </a:lnTo>
                  <a:lnTo>
                    <a:pt x="7925" y="3043"/>
                  </a:lnTo>
                  <a:lnTo>
                    <a:pt x="7849" y="2557"/>
                  </a:lnTo>
                  <a:lnTo>
                    <a:pt x="7721" y="2072"/>
                  </a:lnTo>
                  <a:lnTo>
                    <a:pt x="7542" y="1612"/>
                  </a:lnTo>
                  <a:lnTo>
                    <a:pt x="7312" y="1177"/>
                  </a:lnTo>
                  <a:lnTo>
                    <a:pt x="7031" y="793"/>
                  </a:lnTo>
                  <a:lnTo>
                    <a:pt x="6698" y="410"/>
                  </a:lnTo>
                  <a:lnTo>
                    <a:pt x="6340" y="52"/>
                  </a:lnTo>
                  <a:lnTo>
                    <a:pt x="623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5"/>
            <p:cNvSpPr/>
            <p:nvPr/>
          </p:nvSpPr>
          <p:spPr>
            <a:xfrm>
              <a:off x="6311925" y="2678200"/>
              <a:ext cx="168125" cy="184100"/>
            </a:xfrm>
            <a:custGeom>
              <a:rect b="b" l="l" r="r" t="t"/>
              <a:pathLst>
                <a:path extrusionOk="0" h="7364" w="6725">
                  <a:moveTo>
                    <a:pt x="4500" y="1"/>
                  </a:moveTo>
                  <a:lnTo>
                    <a:pt x="4040" y="26"/>
                  </a:lnTo>
                  <a:lnTo>
                    <a:pt x="3605" y="103"/>
                  </a:lnTo>
                  <a:lnTo>
                    <a:pt x="3171" y="205"/>
                  </a:lnTo>
                  <a:lnTo>
                    <a:pt x="2736" y="359"/>
                  </a:lnTo>
                  <a:lnTo>
                    <a:pt x="2353" y="563"/>
                  </a:lnTo>
                  <a:lnTo>
                    <a:pt x="1995" y="793"/>
                  </a:lnTo>
                  <a:lnTo>
                    <a:pt x="1637" y="1049"/>
                  </a:lnTo>
                  <a:lnTo>
                    <a:pt x="1305" y="1356"/>
                  </a:lnTo>
                  <a:lnTo>
                    <a:pt x="1023" y="1688"/>
                  </a:lnTo>
                  <a:lnTo>
                    <a:pt x="768" y="2020"/>
                  </a:lnTo>
                  <a:lnTo>
                    <a:pt x="538" y="2404"/>
                  </a:lnTo>
                  <a:lnTo>
                    <a:pt x="359" y="2813"/>
                  </a:lnTo>
                  <a:lnTo>
                    <a:pt x="205" y="3222"/>
                  </a:lnTo>
                  <a:lnTo>
                    <a:pt x="77" y="3657"/>
                  </a:lnTo>
                  <a:lnTo>
                    <a:pt x="26" y="4117"/>
                  </a:lnTo>
                  <a:lnTo>
                    <a:pt x="1" y="4577"/>
                  </a:lnTo>
                  <a:lnTo>
                    <a:pt x="1" y="7083"/>
                  </a:lnTo>
                  <a:lnTo>
                    <a:pt x="26" y="7185"/>
                  </a:lnTo>
                  <a:lnTo>
                    <a:pt x="77" y="7287"/>
                  </a:lnTo>
                  <a:lnTo>
                    <a:pt x="154" y="7338"/>
                  </a:lnTo>
                  <a:lnTo>
                    <a:pt x="282" y="7364"/>
                  </a:lnTo>
                  <a:lnTo>
                    <a:pt x="384" y="7338"/>
                  </a:lnTo>
                  <a:lnTo>
                    <a:pt x="461" y="7287"/>
                  </a:lnTo>
                  <a:lnTo>
                    <a:pt x="538" y="7185"/>
                  </a:lnTo>
                  <a:lnTo>
                    <a:pt x="538" y="7083"/>
                  </a:lnTo>
                  <a:lnTo>
                    <a:pt x="538" y="4577"/>
                  </a:lnTo>
                  <a:lnTo>
                    <a:pt x="563" y="4168"/>
                  </a:lnTo>
                  <a:lnTo>
                    <a:pt x="640" y="3785"/>
                  </a:lnTo>
                  <a:lnTo>
                    <a:pt x="717" y="3401"/>
                  </a:lnTo>
                  <a:lnTo>
                    <a:pt x="870" y="3018"/>
                  </a:lnTo>
                  <a:lnTo>
                    <a:pt x="1023" y="2660"/>
                  </a:lnTo>
                  <a:lnTo>
                    <a:pt x="1228" y="2353"/>
                  </a:lnTo>
                  <a:lnTo>
                    <a:pt x="1458" y="2020"/>
                  </a:lnTo>
                  <a:lnTo>
                    <a:pt x="1714" y="1739"/>
                  </a:lnTo>
                  <a:lnTo>
                    <a:pt x="1995" y="1484"/>
                  </a:lnTo>
                  <a:lnTo>
                    <a:pt x="2302" y="1254"/>
                  </a:lnTo>
                  <a:lnTo>
                    <a:pt x="2608" y="1049"/>
                  </a:lnTo>
                  <a:lnTo>
                    <a:pt x="2966" y="870"/>
                  </a:lnTo>
                  <a:lnTo>
                    <a:pt x="3324" y="742"/>
                  </a:lnTo>
                  <a:lnTo>
                    <a:pt x="3708" y="640"/>
                  </a:lnTo>
                  <a:lnTo>
                    <a:pt x="4091" y="589"/>
                  </a:lnTo>
                  <a:lnTo>
                    <a:pt x="4500" y="563"/>
                  </a:lnTo>
                  <a:lnTo>
                    <a:pt x="4526" y="563"/>
                  </a:lnTo>
                  <a:lnTo>
                    <a:pt x="5012" y="589"/>
                  </a:lnTo>
                  <a:lnTo>
                    <a:pt x="5446" y="666"/>
                  </a:lnTo>
                  <a:lnTo>
                    <a:pt x="5906" y="793"/>
                  </a:lnTo>
                  <a:lnTo>
                    <a:pt x="6341" y="998"/>
                  </a:lnTo>
                  <a:lnTo>
                    <a:pt x="6443" y="1023"/>
                  </a:lnTo>
                  <a:lnTo>
                    <a:pt x="6546" y="998"/>
                  </a:lnTo>
                  <a:lnTo>
                    <a:pt x="6648" y="947"/>
                  </a:lnTo>
                  <a:lnTo>
                    <a:pt x="6699" y="870"/>
                  </a:lnTo>
                  <a:lnTo>
                    <a:pt x="6725" y="768"/>
                  </a:lnTo>
                  <a:lnTo>
                    <a:pt x="6725" y="666"/>
                  </a:lnTo>
                  <a:lnTo>
                    <a:pt x="6673" y="563"/>
                  </a:lnTo>
                  <a:lnTo>
                    <a:pt x="6597" y="487"/>
                  </a:lnTo>
                  <a:lnTo>
                    <a:pt x="6341" y="384"/>
                  </a:lnTo>
                  <a:lnTo>
                    <a:pt x="6085" y="282"/>
                  </a:lnTo>
                  <a:lnTo>
                    <a:pt x="5830" y="205"/>
                  </a:lnTo>
                  <a:lnTo>
                    <a:pt x="5574" y="129"/>
                  </a:lnTo>
                  <a:lnTo>
                    <a:pt x="5318" y="77"/>
                  </a:lnTo>
                  <a:lnTo>
                    <a:pt x="5037" y="26"/>
                  </a:lnTo>
                  <a:lnTo>
                    <a:pt x="478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6" name="Google Shape;736;p15"/>
          <p:cNvGrpSpPr/>
          <p:nvPr/>
        </p:nvGrpSpPr>
        <p:grpSpPr>
          <a:xfrm>
            <a:off x="7458265" y="3297702"/>
            <a:ext cx="318081" cy="119552"/>
            <a:chOff x="6962575" y="2809225"/>
            <a:chExt cx="419300" cy="156625"/>
          </a:xfrm>
        </p:grpSpPr>
        <p:sp>
          <p:nvSpPr>
            <p:cNvPr id="737" name="Google Shape;737;p15"/>
            <p:cNvSpPr/>
            <p:nvPr/>
          </p:nvSpPr>
          <p:spPr>
            <a:xfrm>
              <a:off x="7010525" y="2830325"/>
              <a:ext cx="62025" cy="115075"/>
            </a:xfrm>
            <a:custGeom>
              <a:rect b="b" l="l" r="r" t="t"/>
              <a:pathLst>
                <a:path extrusionOk="0" h="4603" w="2481">
                  <a:moveTo>
                    <a:pt x="1483" y="0"/>
                  </a:moveTo>
                  <a:lnTo>
                    <a:pt x="1279" y="26"/>
                  </a:lnTo>
                  <a:lnTo>
                    <a:pt x="1100" y="77"/>
                  </a:lnTo>
                  <a:lnTo>
                    <a:pt x="921" y="179"/>
                  </a:lnTo>
                  <a:lnTo>
                    <a:pt x="767" y="307"/>
                  </a:lnTo>
                  <a:lnTo>
                    <a:pt x="665" y="461"/>
                  </a:lnTo>
                  <a:lnTo>
                    <a:pt x="563" y="640"/>
                  </a:lnTo>
                  <a:lnTo>
                    <a:pt x="512" y="819"/>
                  </a:lnTo>
                  <a:lnTo>
                    <a:pt x="512" y="870"/>
                  </a:lnTo>
                  <a:lnTo>
                    <a:pt x="512" y="1049"/>
                  </a:lnTo>
                  <a:lnTo>
                    <a:pt x="486" y="1637"/>
                  </a:lnTo>
                  <a:lnTo>
                    <a:pt x="384" y="2225"/>
                  </a:lnTo>
                  <a:lnTo>
                    <a:pt x="230" y="2813"/>
                  </a:lnTo>
                  <a:lnTo>
                    <a:pt x="26" y="3375"/>
                  </a:lnTo>
                  <a:lnTo>
                    <a:pt x="26" y="3426"/>
                  </a:lnTo>
                  <a:lnTo>
                    <a:pt x="0" y="3631"/>
                  </a:lnTo>
                  <a:lnTo>
                    <a:pt x="26" y="3810"/>
                  </a:lnTo>
                  <a:lnTo>
                    <a:pt x="77" y="3989"/>
                  </a:lnTo>
                  <a:lnTo>
                    <a:pt x="179" y="4168"/>
                  </a:lnTo>
                  <a:lnTo>
                    <a:pt x="307" y="4321"/>
                  </a:lnTo>
                  <a:lnTo>
                    <a:pt x="435" y="4449"/>
                  </a:lnTo>
                  <a:lnTo>
                    <a:pt x="614" y="4526"/>
                  </a:lnTo>
                  <a:lnTo>
                    <a:pt x="818" y="4577"/>
                  </a:lnTo>
                  <a:lnTo>
                    <a:pt x="997" y="4602"/>
                  </a:lnTo>
                  <a:lnTo>
                    <a:pt x="1151" y="4602"/>
                  </a:lnTo>
                  <a:lnTo>
                    <a:pt x="1279" y="4551"/>
                  </a:lnTo>
                  <a:lnTo>
                    <a:pt x="1432" y="4500"/>
                  </a:lnTo>
                  <a:lnTo>
                    <a:pt x="1560" y="4423"/>
                  </a:lnTo>
                  <a:lnTo>
                    <a:pt x="1713" y="4296"/>
                  </a:lnTo>
                  <a:lnTo>
                    <a:pt x="1841" y="4142"/>
                  </a:lnTo>
                  <a:lnTo>
                    <a:pt x="1918" y="3989"/>
                  </a:lnTo>
                  <a:lnTo>
                    <a:pt x="1969" y="3784"/>
                  </a:lnTo>
                  <a:lnTo>
                    <a:pt x="2071" y="3324"/>
                  </a:lnTo>
                  <a:lnTo>
                    <a:pt x="2071" y="3222"/>
                  </a:lnTo>
                  <a:lnTo>
                    <a:pt x="2020" y="3119"/>
                  </a:lnTo>
                  <a:lnTo>
                    <a:pt x="1943" y="3043"/>
                  </a:lnTo>
                  <a:lnTo>
                    <a:pt x="1841" y="3017"/>
                  </a:lnTo>
                  <a:lnTo>
                    <a:pt x="1739" y="3017"/>
                  </a:lnTo>
                  <a:lnTo>
                    <a:pt x="1636" y="3043"/>
                  </a:lnTo>
                  <a:lnTo>
                    <a:pt x="1585" y="3119"/>
                  </a:lnTo>
                  <a:lnTo>
                    <a:pt x="1534" y="3222"/>
                  </a:lnTo>
                  <a:lnTo>
                    <a:pt x="1457" y="3682"/>
                  </a:lnTo>
                  <a:lnTo>
                    <a:pt x="1432" y="3784"/>
                  </a:lnTo>
                  <a:lnTo>
                    <a:pt x="1381" y="3861"/>
                  </a:lnTo>
                  <a:lnTo>
                    <a:pt x="1330" y="3938"/>
                  </a:lnTo>
                  <a:lnTo>
                    <a:pt x="1253" y="3989"/>
                  </a:lnTo>
                  <a:lnTo>
                    <a:pt x="1176" y="4040"/>
                  </a:lnTo>
                  <a:lnTo>
                    <a:pt x="1100" y="4065"/>
                  </a:lnTo>
                  <a:lnTo>
                    <a:pt x="921" y="4065"/>
                  </a:lnTo>
                  <a:lnTo>
                    <a:pt x="818" y="4040"/>
                  </a:lnTo>
                  <a:lnTo>
                    <a:pt x="742" y="3989"/>
                  </a:lnTo>
                  <a:lnTo>
                    <a:pt x="691" y="3938"/>
                  </a:lnTo>
                  <a:lnTo>
                    <a:pt x="614" y="3886"/>
                  </a:lnTo>
                  <a:lnTo>
                    <a:pt x="588" y="3810"/>
                  </a:lnTo>
                  <a:lnTo>
                    <a:pt x="563" y="3733"/>
                  </a:lnTo>
                  <a:lnTo>
                    <a:pt x="537" y="3631"/>
                  </a:lnTo>
                  <a:lnTo>
                    <a:pt x="537" y="3554"/>
                  </a:lnTo>
                  <a:lnTo>
                    <a:pt x="665" y="3247"/>
                  </a:lnTo>
                  <a:lnTo>
                    <a:pt x="767" y="2941"/>
                  </a:lnTo>
                  <a:lnTo>
                    <a:pt x="844" y="2634"/>
                  </a:lnTo>
                  <a:lnTo>
                    <a:pt x="921" y="2327"/>
                  </a:lnTo>
                  <a:lnTo>
                    <a:pt x="972" y="2020"/>
                  </a:lnTo>
                  <a:lnTo>
                    <a:pt x="1023" y="1688"/>
                  </a:lnTo>
                  <a:lnTo>
                    <a:pt x="1048" y="1381"/>
                  </a:lnTo>
                  <a:lnTo>
                    <a:pt x="1048" y="1049"/>
                  </a:lnTo>
                  <a:lnTo>
                    <a:pt x="1048" y="895"/>
                  </a:lnTo>
                  <a:lnTo>
                    <a:pt x="1074" y="819"/>
                  </a:lnTo>
                  <a:lnTo>
                    <a:pt x="1100" y="742"/>
                  </a:lnTo>
                  <a:lnTo>
                    <a:pt x="1176" y="691"/>
                  </a:lnTo>
                  <a:lnTo>
                    <a:pt x="1227" y="614"/>
                  </a:lnTo>
                  <a:lnTo>
                    <a:pt x="1304" y="588"/>
                  </a:lnTo>
                  <a:lnTo>
                    <a:pt x="1406" y="563"/>
                  </a:lnTo>
                  <a:lnTo>
                    <a:pt x="1483" y="537"/>
                  </a:lnTo>
                  <a:lnTo>
                    <a:pt x="1585" y="563"/>
                  </a:lnTo>
                  <a:lnTo>
                    <a:pt x="1713" y="614"/>
                  </a:lnTo>
                  <a:lnTo>
                    <a:pt x="1841" y="716"/>
                  </a:lnTo>
                  <a:lnTo>
                    <a:pt x="1918" y="844"/>
                  </a:lnTo>
                  <a:lnTo>
                    <a:pt x="1943" y="998"/>
                  </a:lnTo>
                  <a:lnTo>
                    <a:pt x="1943" y="1100"/>
                  </a:lnTo>
                  <a:lnTo>
                    <a:pt x="1688" y="2353"/>
                  </a:lnTo>
                  <a:lnTo>
                    <a:pt x="1713" y="2455"/>
                  </a:lnTo>
                  <a:lnTo>
                    <a:pt x="1739" y="2557"/>
                  </a:lnTo>
                  <a:lnTo>
                    <a:pt x="1815" y="2634"/>
                  </a:lnTo>
                  <a:lnTo>
                    <a:pt x="1918" y="2659"/>
                  </a:lnTo>
                  <a:lnTo>
                    <a:pt x="2020" y="2659"/>
                  </a:lnTo>
                  <a:lnTo>
                    <a:pt x="2122" y="2634"/>
                  </a:lnTo>
                  <a:lnTo>
                    <a:pt x="2199" y="2557"/>
                  </a:lnTo>
                  <a:lnTo>
                    <a:pt x="2224" y="2455"/>
                  </a:lnTo>
                  <a:lnTo>
                    <a:pt x="2480" y="1176"/>
                  </a:lnTo>
                  <a:lnTo>
                    <a:pt x="2480" y="998"/>
                  </a:lnTo>
                  <a:lnTo>
                    <a:pt x="2480" y="819"/>
                  </a:lnTo>
                  <a:lnTo>
                    <a:pt x="2429" y="665"/>
                  </a:lnTo>
                  <a:lnTo>
                    <a:pt x="2352" y="512"/>
                  </a:lnTo>
                  <a:lnTo>
                    <a:pt x="2250" y="358"/>
                  </a:lnTo>
                  <a:lnTo>
                    <a:pt x="2148" y="256"/>
                  </a:lnTo>
                  <a:lnTo>
                    <a:pt x="1994" y="154"/>
                  </a:lnTo>
                  <a:lnTo>
                    <a:pt x="1841" y="77"/>
                  </a:lnTo>
                  <a:lnTo>
                    <a:pt x="1662" y="26"/>
                  </a:lnTo>
                  <a:lnTo>
                    <a:pt x="148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5"/>
            <p:cNvSpPr/>
            <p:nvPr/>
          </p:nvSpPr>
          <p:spPr>
            <a:xfrm>
              <a:off x="7126850" y="2814975"/>
              <a:ext cx="152125" cy="14100"/>
            </a:xfrm>
            <a:custGeom>
              <a:rect b="b" l="l" r="r" t="t"/>
              <a:pathLst>
                <a:path extrusionOk="0" h="564" w="6085">
                  <a:moveTo>
                    <a:pt x="5804" y="1"/>
                  </a:moveTo>
                  <a:lnTo>
                    <a:pt x="281" y="26"/>
                  </a:lnTo>
                  <a:lnTo>
                    <a:pt x="179" y="26"/>
                  </a:lnTo>
                  <a:lnTo>
                    <a:pt x="77" y="103"/>
                  </a:lnTo>
                  <a:lnTo>
                    <a:pt x="26" y="180"/>
                  </a:lnTo>
                  <a:lnTo>
                    <a:pt x="0" y="282"/>
                  </a:lnTo>
                  <a:lnTo>
                    <a:pt x="26" y="384"/>
                  </a:lnTo>
                  <a:lnTo>
                    <a:pt x="77" y="487"/>
                  </a:lnTo>
                  <a:lnTo>
                    <a:pt x="179" y="538"/>
                  </a:lnTo>
                  <a:lnTo>
                    <a:pt x="281" y="563"/>
                  </a:lnTo>
                  <a:lnTo>
                    <a:pt x="5804" y="538"/>
                  </a:lnTo>
                  <a:lnTo>
                    <a:pt x="5906" y="538"/>
                  </a:lnTo>
                  <a:lnTo>
                    <a:pt x="5983" y="461"/>
                  </a:lnTo>
                  <a:lnTo>
                    <a:pt x="6059" y="384"/>
                  </a:lnTo>
                  <a:lnTo>
                    <a:pt x="6085" y="282"/>
                  </a:lnTo>
                  <a:lnTo>
                    <a:pt x="6059" y="180"/>
                  </a:lnTo>
                  <a:lnTo>
                    <a:pt x="5983" y="78"/>
                  </a:lnTo>
                  <a:lnTo>
                    <a:pt x="5906" y="26"/>
                  </a:lnTo>
                  <a:lnTo>
                    <a:pt x="580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5"/>
            <p:cNvSpPr/>
            <p:nvPr/>
          </p:nvSpPr>
          <p:spPr>
            <a:xfrm>
              <a:off x="6962575" y="2809225"/>
              <a:ext cx="419300" cy="156625"/>
            </a:xfrm>
            <a:custGeom>
              <a:rect b="b" l="l" r="r" t="t"/>
              <a:pathLst>
                <a:path extrusionOk="0" h="6265" w="16772">
                  <a:moveTo>
                    <a:pt x="5728" y="538"/>
                  </a:moveTo>
                  <a:lnTo>
                    <a:pt x="6034" y="3069"/>
                  </a:lnTo>
                  <a:lnTo>
                    <a:pt x="6034" y="3273"/>
                  </a:lnTo>
                  <a:lnTo>
                    <a:pt x="5983" y="3452"/>
                  </a:lnTo>
                  <a:lnTo>
                    <a:pt x="5907" y="3657"/>
                  </a:lnTo>
                  <a:lnTo>
                    <a:pt x="5804" y="3810"/>
                  </a:lnTo>
                  <a:lnTo>
                    <a:pt x="4117" y="5676"/>
                  </a:lnTo>
                  <a:lnTo>
                    <a:pt x="1356" y="5728"/>
                  </a:lnTo>
                  <a:lnTo>
                    <a:pt x="1177" y="5702"/>
                  </a:lnTo>
                  <a:lnTo>
                    <a:pt x="1023" y="5625"/>
                  </a:lnTo>
                  <a:lnTo>
                    <a:pt x="921" y="5523"/>
                  </a:lnTo>
                  <a:lnTo>
                    <a:pt x="844" y="5370"/>
                  </a:lnTo>
                  <a:lnTo>
                    <a:pt x="691" y="4884"/>
                  </a:lnTo>
                  <a:lnTo>
                    <a:pt x="614" y="4500"/>
                  </a:lnTo>
                  <a:lnTo>
                    <a:pt x="563" y="4142"/>
                  </a:lnTo>
                  <a:lnTo>
                    <a:pt x="538" y="3759"/>
                  </a:lnTo>
                  <a:lnTo>
                    <a:pt x="563" y="3375"/>
                  </a:lnTo>
                  <a:lnTo>
                    <a:pt x="640" y="3018"/>
                  </a:lnTo>
                  <a:lnTo>
                    <a:pt x="742" y="2660"/>
                  </a:lnTo>
                  <a:lnTo>
                    <a:pt x="870" y="2302"/>
                  </a:lnTo>
                  <a:lnTo>
                    <a:pt x="1049" y="1969"/>
                  </a:lnTo>
                  <a:lnTo>
                    <a:pt x="1100" y="1816"/>
                  </a:lnTo>
                  <a:lnTo>
                    <a:pt x="1151" y="1663"/>
                  </a:lnTo>
                  <a:lnTo>
                    <a:pt x="1177" y="1535"/>
                  </a:lnTo>
                  <a:lnTo>
                    <a:pt x="1202" y="1381"/>
                  </a:lnTo>
                  <a:lnTo>
                    <a:pt x="1177" y="1228"/>
                  </a:lnTo>
                  <a:lnTo>
                    <a:pt x="1151" y="1075"/>
                  </a:lnTo>
                  <a:lnTo>
                    <a:pt x="1126" y="947"/>
                  </a:lnTo>
                  <a:lnTo>
                    <a:pt x="1049" y="793"/>
                  </a:lnTo>
                  <a:lnTo>
                    <a:pt x="921" y="589"/>
                  </a:lnTo>
                  <a:lnTo>
                    <a:pt x="921" y="563"/>
                  </a:lnTo>
                  <a:lnTo>
                    <a:pt x="947" y="563"/>
                  </a:lnTo>
                  <a:lnTo>
                    <a:pt x="5728" y="538"/>
                  </a:lnTo>
                  <a:close/>
                  <a:moveTo>
                    <a:pt x="5958" y="1"/>
                  </a:moveTo>
                  <a:lnTo>
                    <a:pt x="947" y="26"/>
                  </a:lnTo>
                  <a:lnTo>
                    <a:pt x="793" y="26"/>
                  </a:lnTo>
                  <a:lnTo>
                    <a:pt x="666" y="77"/>
                  </a:lnTo>
                  <a:lnTo>
                    <a:pt x="563" y="180"/>
                  </a:lnTo>
                  <a:lnTo>
                    <a:pt x="461" y="282"/>
                  </a:lnTo>
                  <a:lnTo>
                    <a:pt x="410" y="410"/>
                  </a:lnTo>
                  <a:lnTo>
                    <a:pt x="384" y="563"/>
                  </a:lnTo>
                  <a:lnTo>
                    <a:pt x="410" y="691"/>
                  </a:lnTo>
                  <a:lnTo>
                    <a:pt x="461" y="844"/>
                  </a:lnTo>
                  <a:lnTo>
                    <a:pt x="589" y="1049"/>
                  </a:lnTo>
                  <a:lnTo>
                    <a:pt x="640" y="1202"/>
                  </a:lnTo>
                  <a:lnTo>
                    <a:pt x="666" y="1381"/>
                  </a:lnTo>
                  <a:lnTo>
                    <a:pt x="640" y="1535"/>
                  </a:lnTo>
                  <a:lnTo>
                    <a:pt x="563" y="1688"/>
                  </a:lnTo>
                  <a:lnTo>
                    <a:pt x="384" y="2072"/>
                  </a:lnTo>
                  <a:lnTo>
                    <a:pt x="231" y="2481"/>
                  </a:lnTo>
                  <a:lnTo>
                    <a:pt x="103" y="2890"/>
                  </a:lnTo>
                  <a:lnTo>
                    <a:pt x="26" y="3324"/>
                  </a:lnTo>
                  <a:lnTo>
                    <a:pt x="1" y="3733"/>
                  </a:lnTo>
                  <a:lnTo>
                    <a:pt x="26" y="4168"/>
                  </a:lnTo>
                  <a:lnTo>
                    <a:pt x="77" y="4603"/>
                  </a:lnTo>
                  <a:lnTo>
                    <a:pt x="180" y="5012"/>
                  </a:lnTo>
                  <a:lnTo>
                    <a:pt x="308" y="5523"/>
                  </a:lnTo>
                  <a:lnTo>
                    <a:pt x="384" y="5676"/>
                  </a:lnTo>
                  <a:lnTo>
                    <a:pt x="461" y="5830"/>
                  </a:lnTo>
                  <a:lnTo>
                    <a:pt x="563" y="5958"/>
                  </a:lnTo>
                  <a:lnTo>
                    <a:pt x="691" y="6060"/>
                  </a:lnTo>
                  <a:lnTo>
                    <a:pt x="844" y="6162"/>
                  </a:lnTo>
                  <a:lnTo>
                    <a:pt x="998" y="6213"/>
                  </a:lnTo>
                  <a:lnTo>
                    <a:pt x="1151" y="6264"/>
                  </a:lnTo>
                  <a:lnTo>
                    <a:pt x="1356" y="6264"/>
                  </a:lnTo>
                  <a:lnTo>
                    <a:pt x="4245" y="6213"/>
                  </a:lnTo>
                  <a:lnTo>
                    <a:pt x="4347" y="6188"/>
                  </a:lnTo>
                  <a:lnTo>
                    <a:pt x="4449" y="6111"/>
                  </a:lnTo>
                  <a:lnTo>
                    <a:pt x="4705" y="5804"/>
                  </a:lnTo>
                  <a:lnTo>
                    <a:pt x="5855" y="5804"/>
                  </a:lnTo>
                  <a:lnTo>
                    <a:pt x="5983" y="5779"/>
                  </a:lnTo>
                  <a:lnTo>
                    <a:pt x="6060" y="5728"/>
                  </a:lnTo>
                  <a:lnTo>
                    <a:pt x="6801" y="4858"/>
                  </a:lnTo>
                  <a:lnTo>
                    <a:pt x="7287" y="5370"/>
                  </a:lnTo>
                  <a:lnTo>
                    <a:pt x="7389" y="5421"/>
                  </a:lnTo>
                  <a:lnTo>
                    <a:pt x="7492" y="5446"/>
                  </a:lnTo>
                  <a:lnTo>
                    <a:pt x="7594" y="5421"/>
                  </a:lnTo>
                  <a:lnTo>
                    <a:pt x="7696" y="5344"/>
                  </a:lnTo>
                  <a:lnTo>
                    <a:pt x="8412" y="4500"/>
                  </a:lnTo>
                  <a:lnTo>
                    <a:pt x="8923" y="5012"/>
                  </a:lnTo>
                  <a:lnTo>
                    <a:pt x="9000" y="5063"/>
                  </a:lnTo>
                  <a:lnTo>
                    <a:pt x="9128" y="5088"/>
                  </a:lnTo>
                  <a:lnTo>
                    <a:pt x="9230" y="5063"/>
                  </a:lnTo>
                  <a:lnTo>
                    <a:pt x="9307" y="4986"/>
                  </a:lnTo>
                  <a:lnTo>
                    <a:pt x="10048" y="4117"/>
                  </a:lnTo>
                  <a:lnTo>
                    <a:pt x="10534" y="4654"/>
                  </a:lnTo>
                  <a:lnTo>
                    <a:pt x="10636" y="4705"/>
                  </a:lnTo>
                  <a:lnTo>
                    <a:pt x="10738" y="4730"/>
                  </a:lnTo>
                  <a:lnTo>
                    <a:pt x="10841" y="4705"/>
                  </a:lnTo>
                  <a:lnTo>
                    <a:pt x="10943" y="4628"/>
                  </a:lnTo>
                  <a:lnTo>
                    <a:pt x="11659" y="3759"/>
                  </a:lnTo>
                  <a:lnTo>
                    <a:pt x="12145" y="4270"/>
                  </a:lnTo>
                  <a:lnTo>
                    <a:pt x="12247" y="4347"/>
                  </a:lnTo>
                  <a:lnTo>
                    <a:pt x="12349" y="4347"/>
                  </a:lnTo>
                  <a:lnTo>
                    <a:pt x="12477" y="4321"/>
                  </a:lnTo>
                  <a:lnTo>
                    <a:pt x="12554" y="4270"/>
                  </a:lnTo>
                  <a:lnTo>
                    <a:pt x="13269" y="3401"/>
                  </a:lnTo>
                  <a:lnTo>
                    <a:pt x="13781" y="3912"/>
                  </a:lnTo>
                  <a:lnTo>
                    <a:pt x="13858" y="3963"/>
                  </a:lnTo>
                  <a:lnTo>
                    <a:pt x="13985" y="3989"/>
                  </a:lnTo>
                  <a:lnTo>
                    <a:pt x="14088" y="3963"/>
                  </a:lnTo>
                  <a:lnTo>
                    <a:pt x="14164" y="3887"/>
                  </a:lnTo>
                  <a:lnTo>
                    <a:pt x="14906" y="3043"/>
                  </a:lnTo>
                  <a:lnTo>
                    <a:pt x="15391" y="3554"/>
                  </a:lnTo>
                  <a:lnTo>
                    <a:pt x="15494" y="3606"/>
                  </a:lnTo>
                  <a:lnTo>
                    <a:pt x="15596" y="3631"/>
                  </a:lnTo>
                  <a:lnTo>
                    <a:pt x="15698" y="3606"/>
                  </a:lnTo>
                  <a:lnTo>
                    <a:pt x="15801" y="3529"/>
                  </a:lnTo>
                  <a:lnTo>
                    <a:pt x="16721" y="2430"/>
                  </a:lnTo>
                  <a:lnTo>
                    <a:pt x="16746" y="2353"/>
                  </a:lnTo>
                  <a:lnTo>
                    <a:pt x="16772" y="2276"/>
                  </a:lnTo>
                  <a:lnTo>
                    <a:pt x="16772" y="512"/>
                  </a:lnTo>
                  <a:lnTo>
                    <a:pt x="16746" y="410"/>
                  </a:lnTo>
                  <a:lnTo>
                    <a:pt x="16695" y="308"/>
                  </a:lnTo>
                  <a:lnTo>
                    <a:pt x="16593" y="256"/>
                  </a:lnTo>
                  <a:lnTo>
                    <a:pt x="16491" y="231"/>
                  </a:lnTo>
                  <a:lnTo>
                    <a:pt x="13269" y="231"/>
                  </a:lnTo>
                  <a:lnTo>
                    <a:pt x="13167" y="256"/>
                  </a:lnTo>
                  <a:lnTo>
                    <a:pt x="13091" y="308"/>
                  </a:lnTo>
                  <a:lnTo>
                    <a:pt x="13014" y="410"/>
                  </a:lnTo>
                  <a:lnTo>
                    <a:pt x="13014" y="512"/>
                  </a:lnTo>
                  <a:lnTo>
                    <a:pt x="13014" y="614"/>
                  </a:lnTo>
                  <a:lnTo>
                    <a:pt x="13091" y="691"/>
                  </a:lnTo>
                  <a:lnTo>
                    <a:pt x="13167" y="768"/>
                  </a:lnTo>
                  <a:lnTo>
                    <a:pt x="16235" y="768"/>
                  </a:lnTo>
                  <a:lnTo>
                    <a:pt x="16235" y="2174"/>
                  </a:lnTo>
                  <a:lnTo>
                    <a:pt x="15570" y="2966"/>
                  </a:lnTo>
                  <a:lnTo>
                    <a:pt x="15085" y="2455"/>
                  </a:lnTo>
                  <a:lnTo>
                    <a:pt x="14982" y="2378"/>
                  </a:lnTo>
                  <a:lnTo>
                    <a:pt x="14880" y="2353"/>
                  </a:lnTo>
                  <a:lnTo>
                    <a:pt x="14752" y="2378"/>
                  </a:lnTo>
                  <a:lnTo>
                    <a:pt x="14676" y="2455"/>
                  </a:lnTo>
                  <a:lnTo>
                    <a:pt x="13960" y="3324"/>
                  </a:lnTo>
                  <a:lnTo>
                    <a:pt x="13448" y="2813"/>
                  </a:lnTo>
                  <a:lnTo>
                    <a:pt x="13372" y="2736"/>
                  </a:lnTo>
                  <a:lnTo>
                    <a:pt x="13244" y="2736"/>
                  </a:lnTo>
                  <a:lnTo>
                    <a:pt x="13142" y="2762"/>
                  </a:lnTo>
                  <a:lnTo>
                    <a:pt x="13065" y="2813"/>
                  </a:lnTo>
                  <a:lnTo>
                    <a:pt x="12324" y="3682"/>
                  </a:lnTo>
                  <a:lnTo>
                    <a:pt x="11838" y="3171"/>
                  </a:lnTo>
                  <a:lnTo>
                    <a:pt x="11736" y="3120"/>
                  </a:lnTo>
                  <a:lnTo>
                    <a:pt x="11633" y="3094"/>
                  </a:lnTo>
                  <a:lnTo>
                    <a:pt x="11531" y="3120"/>
                  </a:lnTo>
                  <a:lnTo>
                    <a:pt x="11429" y="3197"/>
                  </a:lnTo>
                  <a:lnTo>
                    <a:pt x="10713" y="4040"/>
                  </a:lnTo>
                  <a:lnTo>
                    <a:pt x="10227" y="3529"/>
                  </a:lnTo>
                  <a:lnTo>
                    <a:pt x="10125" y="3478"/>
                  </a:lnTo>
                  <a:lnTo>
                    <a:pt x="10023" y="3452"/>
                  </a:lnTo>
                  <a:lnTo>
                    <a:pt x="9895" y="3478"/>
                  </a:lnTo>
                  <a:lnTo>
                    <a:pt x="9818" y="3554"/>
                  </a:lnTo>
                  <a:lnTo>
                    <a:pt x="9102" y="4424"/>
                  </a:lnTo>
                  <a:lnTo>
                    <a:pt x="8591" y="3912"/>
                  </a:lnTo>
                  <a:lnTo>
                    <a:pt x="8514" y="3836"/>
                  </a:lnTo>
                  <a:lnTo>
                    <a:pt x="8386" y="3810"/>
                  </a:lnTo>
                  <a:lnTo>
                    <a:pt x="8284" y="3836"/>
                  </a:lnTo>
                  <a:lnTo>
                    <a:pt x="8182" y="3912"/>
                  </a:lnTo>
                  <a:lnTo>
                    <a:pt x="7466" y="4782"/>
                  </a:lnTo>
                  <a:lnTo>
                    <a:pt x="6980" y="4270"/>
                  </a:lnTo>
                  <a:lnTo>
                    <a:pt x="6878" y="4194"/>
                  </a:lnTo>
                  <a:lnTo>
                    <a:pt x="6776" y="4194"/>
                  </a:lnTo>
                  <a:lnTo>
                    <a:pt x="6673" y="4219"/>
                  </a:lnTo>
                  <a:lnTo>
                    <a:pt x="6571" y="4270"/>
                  </a:lnTo>
                  <a:lnTo>
                    <a:pt x="5728" y="5267"/>
                  </a:lnTo>
                  <a:lnTo>
                    <a:pt x="5191" y="5267"/>
                  </a:lnTo>
                  <a:lnTo>
                    <a:pt x="6188" y="4168"/>
                  </a:lnTo>
                  <a:lnTo>
                    <a:pt x="6290" y="4040"/>
                  </a:lnTo>
                  <a:lnTo>
                    <a:pt x="6392" y="3912"/>
                  </a:lnTo>
                  <a:lnTo>
                    <a:pt x="6443" y="3759"/>
                  </a:lnTo>
                  <a:lnTo>
                    <a:pt x="6495" y="3631"/>
                  </a:lnTo>
                  <a:lnTo>
                    <a:pt x="6546" y="3478"/>
                  </a:lnTo>
                  <a:lnTo>
                    <a:pt x="6571" y="3324"/>
                  </a:lnTo>
                  <a:lnTo>
                    <a:pt x="6571" y="3145"/>
                  </a:lnTo>
                  <a:lnTo>
                    <a:pt x="6571" y="2992"/>
                  </a:lnTo>
                  <a:lnTo>
                    <a:pt x="6239" y="256"/>
                  </a:lnTo>
                  <a:lnTo>
                    <a:pt x="6213" y="154"/>
                  </a:lnTo>
                  <a:lnTo>
                    <a:pt x="6137" y="77"/>
                  </a:lnTo>
                  <a:lnTo>
                    <a:pt x="6060" y="26"/>
                  </a:lnTo>
                  <a:lnTo>
                    <a:pt x="595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740" name="Google Shape;740;p15"/>
          <p:cNvCxnSpPr/>
          <p:nvPr/>
        </p:nvCxnSpPr>
        <p:spPr>
          <a:xfrm>
            <a:off x="2398400" y="894675"/>
            <a:ext cx="4334100" cy="0"/>
          </a:xfrm>
          <a:prstGeom prst="straightConnector1">
            <a:avLst/>
          </a:prstGeom>
          <a:noFill/>
          <a:ln cap="flat" cmpd="sng" w="19050">
            <a:solidFill>
              <a:schemeClr val="dk2"/>
            </a:solidFill>
            <a:prstDash val="solid"/>
            <a:round/>
            <a:headEnd len="sm" w="sm" type="none"/>
            <a:tailEnd len="sm" w="sm" type="none"/>
          </a:ln>
        </p:spPr>
      </p:cxnSp>
      <p:sp>
        <p:nvSpPr>
          <p:cNvPr id="741" name="Google Shape;741;p15"/>
          <p:cNvSpPr/>
          <p:nvPr/>
        </p:nvSpPr>
        <p:spPr>
          <a:xfrm>
            <a:off x="0" y="1938150"/>
            <a:ext cx="524400" cy="12672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5">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743" name="Google Shape;743;p15">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5">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pic>
        <p:nvPicPr>
          <p:cNvPr id="745" name="Google Shape;745;p15"/>
          <p:cNvPicPr preferRelativeResize="0"/>
          <p:nvPr/>
        </p:nvPicPr>
        <p:blipFill rotWithShape="1">
          <a:blip r:embed="rId4">
            <a:alphaModFix/>
          </a:blip>
          <a:srcRect b="0" l="0" r="-2009" t="0"/>
          <a:stretch/>
        </p:blipFill>
        <p:spPr>
          <a:xfrm>
            <a:off x="3375700" y="975825"/>
            <a:ext cx="2374625" cy="221981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9" name="Shape 749"/>
        <p:cNvGrpSpPr/>
        <p:nvPr/>
      </p:nvGrpSpPr>
      <p:grpSpPr>
        <a:xfrm>
          <a:off x="0" y="0"/>
          <a:ext cx="0" cy="0"/>
          <a:chOff x="0" y="0"/>
          <a:chExt cx="0" cy="0"/>
        </a:xfrm>
      </p:grpSpPr>
      <p:sp>
        <p:nvSpPr>
          <p:cNvPr id="750" name="Google Shape;750;g23f564b1645_3_408"/>
          <p:cNvSpPr txBox="1"/>
          <p:nvPr>
            <p:ph idx="4294967295" type="title"/>
          </p:nvPr>
        </p:nvSpPr>
        <p:spPr>
          <a:xfrm>
            <a:off x="3785850" y="1745700"/>
            <a:ext cx="24459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2000"/>
              <a:t>Kirsty Gosling</a:t>
            </a:r>
            <a:endParaRPr sz="2000"/>
          </a:p>
        </p:txBody>
      </p:sp>
      <p:sp>
        <p:nvSpPr>
          <p:cNvPr id="751" name="Google Shape;751;g23f564b1645_3_408"/>
          <p:cNvSpPr txBox="1"/>
          <p:nvPr>
            <p:ph idx="4294967295" type="subTitle"/>
          </p:nvPr>
        </p:nvSpPr>
        <p:spPr>
          <a:xfrm>
            <a:off x="3717150" y="2082550"/>
            <a:ext cx="4374300" cy="674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1600"/>
              <a:buFont typeface="Raleway"/>
              <a:buNone/>
            </a:pPr>
            <a:r>
              <a:rPr lang="en"/>
              <a:t>Unlock your future with the perfect home - </a:t>
            </a:r>
            <a:r>
              <a:rPr b="1" lang="en"/>
              <a:t>trust me</a:t>
            </a:r>
            <a:r>
              <a:rPr lang="en"/>
              <a:t> to open the door.</a:t>
            </a:r>
            <a:endParaRPr/>
          </a:p>
          <a:p>
            <a:pPr indent="0" lvl="0" marL="0" marR="0" rtl="0" algn="l">
              <a:lnSpc>
                <a:spcPct val="100000"/>
              </a:lnSpc>
              <a:spcBef>
                <a:spcPts val="0"/>
              </a:spcBef>
              <a:spcAft>
                <a:spcPts val="0"/>
              </a:spcAft>
              <a:buClr>
                <a:schemeClr val="lt1"/>
              </a:buClr>
              <a:buSzPts val="1600"/>
              <a:buFont typeface="Raleway"/>
              <a:buNone/>
            </a:pPr>
            <a:r>
              <a:t/>
            </a:r>
            <a:endParaRPr/>
          </a:p>
        </p:txBody>
      </p:sp>
      <p:pic>
        <p:nvPicPr>
          <p:cNvPr id="752" name="Google Shape;752;g23f564b1645_3_408"/>
          <p:cNvPicPr preferRelativeResize="0"/>
          <p:nvPr/>
        </p:nvPicPr>
        <p:blipFill rotWithShape="1">
          <a:blip r:embed="rId4">
            <a:alphaModFix/>
          </a:blip>
          <a:srcRect b="0" l="0" r="0" t="0"/>
          <a:stretch/>
        </p:blipFill>
        <p:spPr>
          <a:xfrm>
            <a:off x="1007111" y="1763031"/>
            <a:ext cx="2357099" cy="2357099"/>
          </a:xfrm>
          <a:prstGeom prst="rect">
            <a:avLst/>
          </a:prstGeom>
          <a:noFill/>
          <a:ln>
            <a:noFill/>
          </a:ln>
        </p:spPr>
      </p:pic>
      <p:sp>
        <p:nvSpPr>
          <p:cNvPr id="753" name="Google Shape;753;g23f564b1645_3_408"/>
          <p:cNvSpPr txBox="1"/>
          <p:nvPr>
            <p:ph idx="4294967295" type="title"/>
          </p:nvPr>
        </p:nvSpPr>
        <p:spPr>
          <a:xfrm>
            <a:off x="3717139" y="3409225"/>
            <a:ext cx="1453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Phone:</a:t>
            </a:r>
            <a:endParaRPr sz="2000"/>
          </a:p>
        </p:txBody>
      </p:sp>
      <p:sp>
        <p:nvSpPr>
          <p:cNvPr id="754" name="Google Shape;754;g23f564b1645_3_408"/>
          <p:cNvSpPr txBox="1"/>
          <p:nvPr>
            <p:ph idx="4294967295" type="subTitle"/>
          </p:nvPr>
        </p:nvSpPr>
        <p:spPr>
          <a:xfrm>
            <a:off x="3265189" y="3763275"/>
            <a:ext cx="23571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b="0" i="0" lang="en" sz="1600" u="none" cap="none" strike="noStrike">
                <a:solidFill>
                  <a:schemeClr val="lt1"/>
                </a:solidFill>
                <a:latin typeface="Raleway"/>
                <a:ea typeface="Raleway"/>
                <a:cs typeface="Raleway"/>
                <a:sym typeface="Raleway"/>
              </a:rPr>
              <a:t>+88 </a:t>
            </a:r>
            <a:r>
              <a:rPr lang="en"/>
              <a:t>321</a:t>
            </a:r>
            <a:r>
              <a:rPr b="0" i="0" lang="en" sz="1600" u="none" cap="none" strike="noStrike">
                <a:solidFill>
                  <a:schemeClr val="lt1"/>
                </a:solidFill>
                <a:latin typeface="Raleway"/>
                <a:ea typeface="Raleway"/>
                <a:cs typeface="Raleway"/>
                <a:sym typeface="Raleway"/>
              </a:rPr>
              <a:t> 45 67 8</a:t>
            </a:r>
            <a:r>
              <a:rPr lang="en"/>
              <a:t>8</a:t>
            </a:r>
            <a:endParaRPr b="0" i="0" sz="1600" u="none" cap="none" strike="noStrike">
              <a:solidFill>
                <a:schemeClr val="lt1"/>
              </a:solidFill>
              <a:latin typeface="Raleway"/>
              <a:ea typeface="Raleway"/>
              <a:cs typeface="Raleway"/>
              <a:sym typeface="Raleway"/>
            </a:endParaRPr>
          </a:p>
        </p:txBody>
      </p:sp>
      <p:sp>
        <p:nvSpPr>
          <p:cNvPr id="755" name="Google Shape;755;g23f564b1645_3_408"/>
          <p:cNvSpPr txBox="1"/>
          <p:nvPr>
            <p:ph idx="4294967295" type="title"/>
          </p:nvPr>
        </p:nvSpPr>
        <p:spPr>
          <a:xfrm>
            <a:off x="6231739" y="3409225"/>
            <a:ext cx="1453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000"/>
              <a:t>Email:</a:t>
            </a:r>
            <a:endParaRPr sz="2000"/>
          </a:p>
        </p:txBody>
      </p:sp>
      <p:sp>
        <p:nvSpPr>
          <p:cNvPr id="756" name="Google Shape;756;g23f564b1645_3_408"/>
          <p:cNvSpPr txBox="1"/>
          <p:nvPr>
            <p:ph idx="4294967295" type="subTitle"/>
          </p:nvPr>
        </p:nvSpPr>
        <p:spPr>
          <a:xfrm>
            <a:off x="5779789" y="3763275"/>
            <a:ext cx="23571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Raleway"/>
              <a:buNone/>
            </a:pPr>
            <a:r>
              <a:rPr lang="en"/>
              <a:t>kirsty</a:t>
            </a:r>
            <a:r>
              <a:rPr b="0" i="0" lang="en" sz="1600" u="none" cap="none" strike="noStrike">
                <a:solidFill>
                  <a:schemeClr val="lt1"/>
                </a:solidFill>
                <a:latin typeface="Raleway"/>
                <a:ea typeface="Raleway"/>
                <a:cs typeface="Raleway"/>
                <a:sym typeface="Raleway"/>
              </a:rPr>
              <a:t>@</a:t>
            </a:r>
            <a:r>
              <a:rPr lang="en"/>
              <a:t>ironhack</a:t>
            </a:r>
            <a:r>
              <a:rPr b="0" i="0" lang="en" sz="1600" u="none" cap="none" strike="noStrike">
                <a:solidFill>
                  <a:schemeClr val="lt1"/>
                </a:solidFill>
                <a:latin typeface="Raleway"/>
                <a:ea typeface="Raleway"/>
                <a:cs typeface="Raleway"/>
                <a:sym typeface="Raleway"/>
              </a:rPr>
              <a:t>.com</a:t>
            </a:r>
            <a:endParaRPr b="0" i="0" sz="1600" u="none" cap="none" strike="noStrike">
              <a:solidFill>
                <a:schemeClr val="lt1"/>
              </a:solidFill>
              <a:latin typeface="Raleway"/>
              <a:ea typeface="Raleway"/>
              <a:cs typeface="Raleway"/>
              <a:sym typeface="Raleway"/>
            </a:endParaRPr>
          </a:p>
        </p:txBody>
      </p:sp>
      <p:cxnSp>
        <p:nvCxnSpPr>
          <p:cNvPr id="757" name="Google Shape;757;g23f564b1645_3_408"/>
          <p:cNvCxnSpPr/>
          <p:nvPr/>
        </p:nvCxnSpPr>
        <p:spPr>
          <a:xfrm>
            <a:off x="4218439" y="3332851"/>
            <a:ext cx="450600" cy="0"/>
          </a:xfrm>
          <a:prstGeom prst="straightConnector1">
            <a:avLst/>
          </a:prstGeom>
          <a:noFill/>
          <a:ln cap="flat" cmpd="sng" w="19050">
            <a:solidFill>
              <a:schemeClr val="dk2"/>
            </a:solidFill>
            <a:prstDash val="solid"/>
            <a:round/>
            <a:headEnd len="sm" w="sm" type="none"/>
            <a:tailEnd len="sm" w="sm" type="none"/>
          </a:ln>
        </p:spPr>
      </p:cxnSp>
      <p:cxnSp>
        <p:nvCxnSpPr>
          <p:cNvPr id="758" name="Google Shape;758;g23f564b1645_3_408"/>
          <p:cNvCxnSpPr/>
          <p:nvPr/>
        </p:nvCxnSpPr>
        <p:spPr>
          <a:xfrm>
            <a:off x="6733039" y="3332851"/>
            <a:ext cx="450600" cy="0"/>
          </a:xfrm>
          <a:prstGeom prst="straightConnector1">
            <a:avLst/>
          </a:prstGeom>
          <a:noFill/>
          <a:ln cap="flat" cmpd="sng" w="19050">
            <a:solidFill>
              <a:schemeClr val="dk2"/>
            </a:solidFill>
            <a:prstDash val="solid"/>
            <a:round/>
            <a:headEnd len="sm" w="sm" type="none"/>
            <a:tailEnd len="sm" w="sm" type="none"/>
          </a:ln>
        </p:spPr>
      </p:cxnSp>
      <p:grpSp>
        <p:nvGrpSpPr>
          <p:cNvPr id="759" name="Google Shape;759;g23f564b1645_3_408"/>
          <p:cNvGrpSpPr/>
          <p:nvPr/>
        </p:nvGrpSpPr>
        <p:grpSpPr>
          <a:xfrm>
            <a:off x="4298913" y="2860410"/>
            <a:ext cx="289654" cy="320052"/>
            <a:chOff x="3993750" y="1966200"/>
            <a:chExt cx="379675" cy="419300"/>
          </a:xfrm>
        </p:grpSpPr>
        <p:sp>
          <p:nvSpPr>
            <p:cNvPr id="760" name="Google Shape;760;g23f564b1645_3_408"/>
            <p:cNvSpPr/>
            <p:nvPr/>
          </p:nvSpPr>
          <p:spPr>
            <a:xfrm>
              <a:off x="4221925" y="2030125"/>
              <a:ext cx="151500" cy="329825"/>
            </a:xfrm>
            <a:custGeom>
              <a:rect b="b" l="l" r="r" t="t"/>
              <a:pathLst>
                <a:path extrusionOk="0" h="13193" w="6060">
                  <a:moveTo>
                    <a:pt x="3222" y="0"/>
                  </a:moveTo>
                  <a:lnTo>
                    <a:pt x="3094" y="26"/>
                  </a:lnTo>
                  <a:lnTo>
                    <a:pt x="3017" y="102"/>
                  </a:lnTo>
                  <a:lnTo>
                    <a:pt x="2940" y="205"/>
                  </a:lnTo>
                  <a:lnTo>
                    <a:pt x="2940" y="307"/>
                  </a:lnTo>
                  <a:lnTo>
                    <a:pt x="2966" y="435"/>
                  </a:lnTo>
                  <a:lnTo>
                    <a:pt x="3043" y="511"/>
                  </a:lnTo>
                  <a:lnTo>
                    <a:pt x="3324" y="767"/>
                  </a:lnTo>
                  <a:lnTo>
                    <a:pt x="3579" y="1048"/>
                  </a:lnTo>
                  <a:lnTo>
                    <a:pt x="3835" y="1330"/>
                  </a:lnTo>
                  <a:lnTo>
                    <a:pt x="4065" y="1636"/>
                  </a:lnTo>
                  <a:lnTo>
                    <a:pt x="4295" y="1943"/>
                  </a:lnTo>
                  <a:lnTo>
                    <a:pt x="4500" y="2250"/>
                  </a:lnTo>
                  <a:lnTo>
                    <a:pt x="4679" y="2582"/>
                  </a:lnTo>
                  <a:lnTo>
                    <a:pt x="4832" y="2915"/>
                  </a:lnTo>
                  <a:lnTo>
                    <a:pt x="4986" y="3247"/>
                  </a:lnTo>
                  <a:lnTo>
                    <a:pt x="5113" y="3605"/>
                  </a:lnTo>
                  <a:lnTo>
                    <a:pt x="5216" y="3963"/>
                  </a:lnTo>
                  <a:lnTo>
                    <a:pt x="5318" y="4321"/>
                  </a:lnTo>
                  <a:lnTo>
                    <a:pt x="5369" y="4704"/>
                  </a:lnTo>
                  <a:lnTo>
                    <a:pt x="5420" y="5062"/>
                  </a:lnTo>
                  <a:lnTo>
                    <a:pt x="5471" y="5446"/>
                  </a:lnTo>
                  <a:lnTo>
                    <a:pt x="5471" y="5829"/>
                  </a:lnTo>
                  <a:lnTo>
                    <a:pt x="5446" y="6417"/>
                  </a:lnTo>
                  <a:lnTo>
                    <a:pt x="5369" y="7005"/>
                  </a:lnTo>
                  <a:lnTo>
                    <a:pt x="5241" y="7568"/>
                  </a:lnTo>
                  <a:lnTo>
                    <a:pt x="5088" y="8130"/>
                  </a:lnTo>
                  <a:lnTo>
                    <a:pt x="4883" y="8667"/>
                  </a:lnTo>
                  <a:lnTo>
                    <a:pt x="4628" y="9178"/>
                  </a:lnTo>
                  <a:lnTo>
                    <a:pt x="4346" y="9664"/>
                  </a:lnTo>
                  <a:lnTo>
                    <a:pt x="4014" y="10124"/>
                  </a:lnTo>
                  <a:lnTo>
                    <a:pt x="3631" y="10559"/>
                  </a:lnTo>
                  <a:lnTo>
                    <a:pt x="3247" y="10968"/>
                  </a:lnTo>
                  <a:lnTo>
                    <a:pt x="2812" y="11326"/>
                  </a:lnTo>
                  <a:lnTo>
                    <a:pt x="2352" y="11658"/>
                  </a:lnTo>
                  <a:lnTo>
                    <a:pt x="1841" y="11965"/>
                  </a:lnTo>
                  <a:lnTo>
                    <a:pt x="1330" y="12221"/>
                  </a:lnTo>
                  <a:lnTo>
                    <a:pt x="793" y="12451"/>
                  </a:lnTo>
                  <a:lnTo>
                    <a:pt x="205" y="12604"/>
                  </a:lnTo>
                  <a:lnTo>
                    <a:pt x="102" y="12655"/>
                  </a:lnTo>
                  <a:lnTo>
                    <a:pt x="26" y="12757"/>
                  </a:lnTo>
                  <a:lnTo>
                    <a:pt x="0" y="12860"/>
                  </a:lnTo>
                  <a:lnTo>
                    <a:pt x="0" y="12962"/>
                  </a:lnTo>
                  <a:lnTo>
                    <a:pt x="51" y="13064"/>
                  </a:lnTo>
                  <a:lnTo>
                    <a:pt x="102" y="13141"/>
                  </a:lnTo>
                  <a:lnTo>
                    <a:pt x="205" y="13166"/>
                  </a:lnTo>
                  <a:lnTo>
                    <a:pt x="281" y="13192"/>
                  </a:lnTo>
                  <a:lnTo>
                    <a:pt x="358" y="13192"/>
                  </a:lnTo>
                  <a:lnTo>
                    <a:pt x="972" y="12988"/>
                  </a:lnTo>
                  <a:lnTo>
                    <a:pt x="1560" y="12757"/>
                  </a:lnTo>
                  <a:lnTo>
                    <a:pt x="2122" y="12476"/>
                  </a:lnTo>
                  <a:lnTo>
                    <a:pt x="2659" y="12169"/>
                  </a:lnTo>
                  <a:lnTo>
                    <a:pt x="3170" y="11786"/>
                  </a:lnTo>
                  <a:lnTo>
                    <a:pt x="3631" y="11402"/>
                  </a:lnTo>
                  <a:lnTo>
                    <a:pt x="4065" y="10942"/>
                  </a:lnTo>
                  <a:lnTo>
                    <a:pt x="4474" y="10482"/>
                  </a:lnTo>
                  <a:lnTo>
                    <a:pt x="4832" y="9971"/>
                  </a:lnTo>
                  <a:lnTo>
                    <a:pt x="5139" y="9459"/>
                  </a:lnTo>
                  <a:lnTo>
                    <a:pt x="5420" y="8897"/>
                  </a:lnTo>
                  <a:lnTo>
                    <a:pt x="5650" y="8309"/>
                  </a:lnTo>
                  <a:lnTo>
                    <a:pt x="5829" y="7721"/>
                  </a:lnTo>
                  <a:lnTo>
                    <a:pt x="5957" y="7107"/>
                  </a:lnTo>
                  <a:lnTo>
                    <a:pt x="6034" y="6468"/>
                  </a:lnTo>
                  <a:lnTo>
                    <a:pt x="6059" y="5829"/>
                  </a:lnTo>
                  <a:lnTo>
                    <a:pt x="6059" y="5420"/>
                  </a:lnTo>
                  <a:lnTo>
                    <a:pt x="6008" y="5011"/>
                  </a:lnTo>
                  <a:lnTo>
                    <a:pt x="5957" y="4602"/>
                  </a:lnTo>
                  <a:lnTo>
                    <a:pt x="5880" y="4193"/>
                  </a:lnTo>
                  <a:lnTo>
                    <a:pt x="5778" y="3809"/>
                  </a:lnTo>
                  <a:lnTo>
                    <a:pt x="5676" y="3426"/>
                  </a:lnTo>
                  <a:lnTo>
                    <a:pt x="5522" y="3042"/>
                  </a:lnTo>
                  <a:lnTo>
                    <a:pt x="5369" y="2659"/>
                  </a:lnTo>
                  <a:lnTo>
                    <a:pt x="5190" y="2301"/>
                  </a:lnTo>
                  <a:lnTo>
                    <a:pt x="4986" y="1943"/>
                  </a:lnTo>
                  <a:lnTo>
                    <a:pt x="4781" y="1611"/>
                  </a:lnTo>
                  <a:lnTo>
                    <a:pt x="4551" y="1278"/>
                  </a:lnTo>
                  <a:lnTo>
                    <a:pt x="4295" y="946"/>
                  </a:lnTo>
                  <a:lnTo>
                    <a:pt x="4014" y="639"/>
                  </a:lnTo>
                  <a:lnTo>
                    <a:pt x="3733" y="358"/>
                  </a:lnTo>
                  <a:lnTo>
                    <a:pt x="3426" y="77"/>
                  </a:lnTo>
                  <a:lnTo>
                    <a:pt x="3324" y="26"/>
                  </a:lnTo>
                  <a:lnTo>
                    <a:pt x="3222"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g23f564b1645_3_408"/>
            <p:cNvSpPr/>
            <p:nvPr/>
          </p:nvSpPr>
          <p:spPr>
            <a:xfrm>
              <a:off x="4173975" y="1966200"/>
              <a:ext cx="113150" cy="62025"/>
            </a:xfrm>
            <a:custGeom>
              <a:rect b="b" l="l" r="r" t="t"/>
              <a:pathLst>
                <a:path extrusionOk="0" h="2481" w="4526">
                  <a:moveTo>
                    <a:pt x="1484" y="1"/>
                  </a:moveTo>
                  <a:lnTo>
                    <a:pt x="1381" y="52"/>
                  </a:lnTo>
                  <a:lnTo>
                    <a:pt x="154" y="844"/>
                  </a:lnTo>
                  <a:lnTo>
                    <a:pt x="103" y="870"/>
                  </a:lnTo>
                  <a:lnTo>
                    <a:pt x="52" y="921"/>
                  </a:lnTo>
                  <a:lnTo>
                    <a:pt x="26" y="998"/>
                  </a:lnTo>
                  <a:lnTo>
                    <a:pt x="1" y="1049"/>
                  </a:lnTo>
                  <a:lnTo>
                    <a:pt x="26" y="1125"/>
                  </a:lnTo>
                  <a:lnTo>
                    <a:pt x="26" y="1202"/>
                  </a:lnTo>
                  <a:lnTo>
                    <a:pt x="77" y="1253"/>
                  </a:lnTo>
                  <a:lnTo>
                    <a:pt x="103" y="1304"/>
                  </a:lnTo>
                  <a:lnTo>
                    <a:pt x="1202" y="2250"/>
                  </a:lnTo>
                  <a:lnTo>
                    <a:pt x="1305" y="2327"/>
                  </a:lnTo>
                  <a:lnTo>
                    <a:pt x="1407" y="2327"/>
                  </a:lnTo>
                  <a:lnTo>
                    <a:pt x="1535" y="2301"/>
                  </a:lnTo>
                  <a:lnTo>
                    <a:pt x="1637" y="2225"/>
                  </a:lnTo>
                  <a:lnTo>
                    <a:pt x="1688" y="2122"/>
                  </a:lnTo>
                  <a:lnTo>
                    <a:pt x="1688" y="2020"/>
                  </a:lnTo>
                  <a:lnTo>
                    <a:pt x="1663" y="1918"/>
                  </a:lnTo>
                  <a:lnTo>
                    <a:pt x="1586" y="1816"/>
                  </a:lnTo>
                  <a:lnTo>
                    <a:pt x="1126" y="1407"/>
                  </a:lnTo>
                  <a:lnTo>
                    <a:pt x="1535" y="1483"/>
                  </a:lnTo>
                  <a:lnTo>
                    <a:pt x="1918" y="1534"/>
                  </a:lnTo>
                  <a:lnTo>
                    <a:pt x="2276" y="1637"/>
                  </a:lnTo>
                  <a:lnTo>
                    <a:pt x="2660" y="1765"/>
                  </a:lnTo>
                  <a:lnTo>
                    <a:pt x="3018" y="1892"/>
                  </a:lnTo>
                  <a:lnTo>
                    <a:pt x="3375" y="2046"/>
                  </a:lnTo>
                  <a:lnTo>
                    <a:pt x="3733" y="2225"/>
                  </a:lnTo>
                  <a:lnTo>
                    <a:pt x="4066" y="2429"/>
                  </a:lnTo>
                  <a:lnTo>
                    <a:pt x="4142" y="2455"/>
                  </a:lnTo>
                  <a:lnTo>
                    <a:pt x="4219" y="2480"/>
                  </a:lnTo>
                  <a:lnTo>
                    <a:pt x="4296" y="2455"/>
                  </a:lnTo>
                  <a:lnTo>
                    <a:pt x="4373" y="2429"/>
                  </a:lnTo>
                  <a:lnTo>
                    <a:pt x="4424" y="2404"/>
                  </a:lnTo>
                  <a:lnTo>
                    <a:pt x="4475" y="2327"/>
                  </a:lnTo>
                  <a:lnTo>
                    <a:pt x="4526" y="2225"/>
                  </a:lnTo>
                  <a:lnTo>
                    <a:pt x="4526" y="2097"/>
                  </a:lnTo>
                  <a:lnTo>
                    <a:pt x="4475" y="1995"/>
                  </a:lnTo>
                  <a:lnTo>
                    <a:pt x="4373" y="1918"/>
                  </a:lnTo>
                  <a:lnTo>
                    <a:pt x="4015" y="1713"/>
                  </a:lnTo>
                  <a:lnTo>
                    <a:pt x="3657" y="1534"/>
                  </a:lnTo>
                  <a:lnTo>
                    <a:pt x="3273" y="1356"/>
                  </a:lnTo>
                  <a:lnTo>
                    <a:pt x="2864" y="1202"/>
                  </a:lnTo>
                  <a:lnTo>
                    <a:pt x="2481" y="1074"/>
                  </a:lnTo>
                  <a:lnTo>
                    <a:pt x="2072" y="972"/>
                  </a:lnTo>
                  <a:lnTo>
                    <a:pt x="1663" y="895"/>
                  </a:lnTo>
                  <a:lnTo>
                    <a:pt x="1228" y="844"/>
                  </a:lnTo>
                  <a:lnTo>
                    <a:pt x="1688" y="537"/>
                  </a:lnTo>
                  <a:lnTo>
                    <a:pt x="1765" y="461"/>
                  </a:lnTo>
                  <a:lnTo>
                    <a:pt x="1816" y="358"/>
                  </a:lnTo>
                  <a:lnTo>
                    <a:pt x="1816" y="256"/>
                  </a:lnTo>
                  <a:lnTo>
                    <a:pt x="1790" y="128"/>
                  </a:lnTo>
                  <a:lnTo>
                    <a:pt x="1688" y="52"/>
                  </a:lnTo>
                  <a:lnTo>
                    <a:pt x="158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23f564b1645_3_408"/>
            <p:cNvSpPr/>
            <p:nvPr/>
          </p:nvSpPr>
          <p:spPr>
            <a:xfrm>
              <a:off x="3993750" y="1991775"/>
              <a:ext cx="199425" cy="393725"/>
            </a:xfrm>
            <a:custGeom>
              <a:rect b="b" l="l" r="r" t="t"/>
              <a:pathLst>
                <a:path extrusionOk="0" h="15749" w="7977">
                  <a:moveTo>
                    <a:pt x="5727" y="0"/>
                  </a:moveTo>
                  <a:lnTo>
                    <a:pt x="5139" y="179"/>
                  </a:lnTo>
                  <a:lnTo>
                    <a:pt x="4551" y="409"/>
                  </a:lnTo>
                  <a:lnTo>
                    <a:pt x="3988" y="665"/>
                  </a:lnTo>
                  <a:lnTo>
                    <a:pt x="3452" y="997"/>
                  </a:lnTo>
                  <a:lnTo>
                    <a:pt x="2966" y="1355"/>
                  </a:lnTo>
                  <a:lnTo>
                    <a:pt x="2480" y="1739"/>
                  </a:lnTo>
                  <a:lnTo>
                    <a:pt x="2045" y="2173"/>
                  </a:lnTo>
                  <a:lnTo>
                    <a:pt x="1636" y="2659"/>
                  </a:lnTo>
                  <a:lnTo>
                    <a:pt x="1253" y="3170"/>
                  </a:lnTo>
                  <a:lnTo>
                    <a:pt x="921" y="3733"/>
                  </a:lnTo>
                  <a:lnTo>
                    <a:pt x="639" y="4295"/>
                  </a:lnTo>
                  <a:lnTo>
                    <a:pt x="409" y="4858"/>
                  </a:lnTo>
                  <a:lnTo>
                    <a:pt x="230" y="5471"/>
                  </a:lnTo>
                  <a:lnTo>
                    <a:pt x="102" y="6085"/>
                  </a:lnTo>
                  <a:lnTo>
                    <a:pt x="26" y="6724"/>
                  </a:lnTo>
                  <a:lnTo>
                    <a:pt x="0" y="7363"/>
                  </a:lnTo>
                  <a:lnTo>
                    <a:pt x="0" y="7721"/>
                  </a:lnTo>
                  <a:lnTo>
                    <a:pt x="26" y="8079"/>
                  </a:lnTo>
                  <a:lnTo>
                    <a:pt x="77" y="8437"/>
                  </a:lnTo>
                  <a:lnTo>
                    <a:pt x="128" y="8795"/>
                  </a:lnTo>
                  <a:lnTo>
                    <a:pt x="205" y="9127"/>
                  </a:lnTo>
                  <a:lnTo>
                    <a:pt x="281" y="9459"/>
                  </a:lnTo>
                  <a:lnTo>
                    <a:pt x="409" y="9792"/>
                  </a:lnTo>
                  <a:lnTo>
                    <a:pt x="512" y="10124"/>
                  </a:lnTo>
                  <a:lnTo>
                    <a:pt x="639" y="10457"/>
                  </a:lnTo>
                  <a:lnTo>
                    <a:pt x="793" y="10763"/>
                  </a:lnTo>
                  <a:lnTo>
                    <a:pt x="946" y="11070"/>
                  </a:lnTo>
                  <a:lnTo>
                    <a:pt x="1125" y="11351"/>
                  </a:lnTo>
                  <a:lnTo>
                    <a:pt x="1509" y="11914"/>
                  </a:lnTo>
                  <a:lnTo>
                    <a:pt x="1943" y="12451"/>
                  </a:lnTo>
                  <a:lnTo>
                    <a:pt x="2429" y="12911"/>
                  </a:lnTo>
                  <a:lnTo>
                    <a:pt x="2940" y="13371"/>
                  </a:lnTo>
                  <a:lnTo>
                    <a:pt x="3503" y="13755"/>
                  </a:lnTo>
                  <a:lnTo>
                    <a:pt x="3784" y="13934"/>
                  </a:lnTo>
                  <a:lnTo>
                    <a:pt x="4091" y="14112"/>
                  </a:lnTo>
                  <a:lnTo>
                    <a:pt x="4398" y="14240"/>
                  </a:lnTo>
                  <a:lnTo>
                    <a:pt x="4704" y="14394"/>
                  </a:lnTo>
                  <a:lnTo>
                    <a:pt x="5037" y="14522"/>
                  </a:lnTo>
                  <a:lnTo>
                    <a:pt x="5369" y="14624"/>
                  </a:lnTo>
                  <a:lnTo>
                    <a:pt x="5701" y="14726"/>
                  </a:lnTo>
                  <a:lnTo>
                    <a:pt x="6034" y="14803"/>
                  </a:lnTo>
                  <a:lnTo>
                    <a:pt x="6392" y="14854"/>
                  </a:lnTo>
                  <a:lnTo>
                    <a:pt x="6750" y="14905"/>
                  </a:lnTo>
                  <a:lnTo>
                    <a:pt x="6289" y="15212"/>
                  </a:lnTo>
                  <a:lnTo>
                    <a:pt x="6213" y="15288"/>
                  </a:lnTo>
                  <a:lnTo>
                    <a:pt x="6162" y="15391"/>
                  </a:lnTo>
                  <a:lnTo>
                    <a:pt x="6162" y="15493"/>
                  </a:lnTo>
                  <a:lnTo>
                    <a:pt x="6187" y="15621"/>
                  </a:lnTo>
                  <a:lnTo>
                    <a:pt x="6238" y="15672"/>
                  </a:lnTo>
                  <a:lnTo>
                    <a:pt x="6315" y="15698"/>
                  </a:lnTo>
                  <a:lnTo>
                    <a:pt x="6366" y="15723"/>
                  </a:lnTo>
                  <a:lnTo>
                    <a:pt x="6443" y="15749"/>
                  </a:lnTo>
                  <a:lnTo>
                    <a:pt x="6520" y="15723"/>
                  </a:lnTo>
                  <a:lnTo>
                    <a:pt x="6596" y="15698"/>
                  </a:lnTo>
                  <a:lnTo>
                    <a:pt x="7823" y="14905"/>
                  </a:lnTo>
                  <a:lnTo>
                    <a:pt x="7874" y="14879"/>
                  </a:lnTo>
                  <a:lnTo>
                    <a:pt x="7926" y="14803"/>
                  </a:lnTo>
                  <a:lnTo>
                    <a:pt x="7951" y="14752"/>
                  </a:lnTo>
                  <a:lnTo>
                    <a:pt x="7977" y="14675"/>
                  </a:lnTo>
                  <a:lnTo>
                    <a:pt x="7951" y="14624"/>
                  </a:lnTo>
                  <a:lnTo>
                    <a:pt x="7951" y="14547"/>
                  </a:lnTo>
                  <a:lnTo>
                    <a:pt x="7900" y="14496"/>
                  </a:lnTo>
                  <a:lnTo>
                    <a:pt x="7874" y="14445"/>
                  </a:lnTo>
                  <a:lnTo>
                    <a:pt x="6775" y="13473"/>
                  </a:lnTo>
                  <a:lnTo>
                    <a:pt x="6673" y="13422"/>
                  </a:lnTo>
                  <a:lnTo>
                    <a:pt x="6545" y="13422"/>
                  </a:lnTo>
                  <a:lnTo>
                    <a:pt x="6443" y="13448"/>
                  </a:lnTo>
                  <a:lnTo>
                    <a:pt x="6341" y="13524"/>
                  </a:lnTo>
                  <a:lnTo>
                    <a:pt x="6289" y="13627"/>
                  </a:lnTo>
                  <a:lnTo>
                    <a:pt x="6289" y="13729"/>
                  </a:lnTo>
                  <a:lnTo>
                    <a:pt x="6315" y="13831"/>
                  </a:lnTo>
                  <a:lnTo>
                    <a:pt x="6392" y="13934"/>
                  </a:lnTo>
                  <a:lnTo>
                    <a:pt x="6852" y="14317"/>
                  </a:lnTo>
                  <a:lnTo>
                    <a:pt x="6520" y="14291"/>
                  </a:lnTo>
                  <a:lnTo>
                    <a:pt x="6187" y="14240"/>
                  </a:lnTo>
                  <a:lnTo>
                    <a:pt x="5574" y="14061"/>
                  </a:lnTo>
                  <a:lnTo>
                    <a:pt x="4960" y="13857"/>
                  </a:lnTo>
                  <a:lnTo>
                    <a:pt x="4372" y="13601"/>
                  </a:lnTo>
                  <a:lnTo>
                    <a:pt x="3835" y="13269"/>
                  </a:lnTo>
                  <a:lnTo>
                    <a:pt x="3324" y="12911"/>
                  </a:lnTo>
                  <a:lnTo>
                    <a:pt x="2838" y="12502"/>
                  </a:lnTo>
                  <a:lnTo>
                    <a:pt x="2403" y="12067"/>
                  </a:lnTo>
                  <a:lnTo>
                    <a:pt x="1994" y="11581"/>
                  </a:lnTo>
                  <a:lnTo>
                    <a:pt x="1636" y="11045"/>
                  </a:lnTo>
                  <a:lnTo>
                    <a:pt x="1330" y="10508"/>
                  </a:lnTo>
                  <a:lnTo>
                    <a:pt x="1074" y="9920"/>
                  </a:lnTo>
                  <a:lnTo>
                    <a:pt x="869" y="9306"/>
                  </a:lnTo>
                  <a:lnTo>
                    <a:pt x="716" y="8693"/>
                  </a:lnTo>
                  <a:lnTo>
                    <a:pt x="665" y="8360"/>
                  </a:lnTo>
                  <a:lnTo>
                    <a:pt x="614" y="8028"/>
                  </a:lnTo>
                  <a:lnTo>
                    <a:pt x="588" y="7695"/>
                  </a:lnTo>
                  <a:lnTo>
                    <a:pt x="588" y="7363"/>
                  </a:lnTo>
                  <a:lnTo>
                    <a:pt x="614" y="6775"/>
                  </a:lnTo>
                  <a:lnTo>
                    <a:pt x="690" y="6187"/>
                  </a:lnTo>
                  <a:lnTo>
                    <a:pt x="793" y="5625"/>
                  </a:lnTo>
                  <a:lnTo>
                    <a:pt x="972" y="5062"/>
                  </a:lnTo>
                  <a:lnTo>
                    <a:pt x="1176" y="4525"/>
                  </a:lnTo>
                  <a:lnTo>
                    <a:pt x="1432" y="4014"/>
                  </a:lnTo>
                  <a:lnTo>
                    <a:pt x="1739" y="3503"/>
                  </a:lnTo>
                  <a:lnTo>
                    <a:pt x="2097" y="3017"/>
                  </a:lnTo>
                  <a:lnTo>
                    <a:pt x="2455" y="2582"/>
                  </a:lnTo>
                  <a:lnTo>
                    <a:pt x="2864" y="2173"/>
                  </a:lnTo>
                  <a:lnTo>
                    <a:pt x="3324" y="1815"/>
                  </a:lnTo>
                  <a:lnTo>
                    <a:pt x="3784" y="1483"/>
                  </a:lnTo>
                  <a:lnTo>
                    <a:pt x="4270" y="1202"/>
                  </a:lnTo>
                  <a:lnTo>
                    <a:pt x="4781" y="946"/>
                  </a:lnTo>
                  <a:lnTo>
                    <a:pt x="5318" y="742"/>
                  </a:lnTo>
                  <a:lnTo>
                    <a:pt x="5880" y="563"/>
                  </a:lnTo>
                  <a:lnTo>
                    <a:pt x="5983" y="511"/>
                  </a:lnTo>
                  <a:lnTo>
                    <a:pt x="6059" y="435"/>
                  </a:lnTo>
                  <a:lnTo>
                    <a:pt x="6085" y="333"/>
                  </a:lnTo>
                  <a:lnTo>
                    <a:pt x="6085" y="205"/>
                  </a:lnTo>
                  <a:lnTo>
                    <a:pt x="6034" y="102"/>
                  </a:lnTo>
                  <a:lnTo>
                    <a:pt x="5957" y="26"/>
                  </a:lnTo>
                  <a:lnTo>
                    <a:pt x="5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g23f564b1645_3_408"/>
            <p:cNvSpPr/>
            <p:nvPr/>
          </p:nvSpPr>
          <p:spPr>
            <a:xfrm>
              <a:off x="4078750" y="2059525"/>
              <a:ext cx="202625" cy="214775"/>
            </a:xfrm>
            <a:custGeom>
              <a:rect b="b" l="l" r="r" t="t"/>
              <a:pathLst>
                <a:path extrusionOk="0" h="8591" w="8105">
                  <a:moveTo>
                    <a:pt x="6136" y="818"/>
                  </a:moveTo>
                  <a:lnTo>
                    <a:pt x="6136" y="1969"/>
                  </a:lnTo>
                  <a:lnTo>
                    <a:pt x="5497" y="1330"/>
                  </a:lnTo>
                  <a:lnTo>
                    <a:pt x="5497" y="818"/>
                  </a:lnTo>
                  <a:close/>
                  <a:moveTo>
                    <a:pt x="4040" y="0"/>
                  </a:moveTo>
                  <a:lnTo>
                    <a:pt x="3938" y="26"/>
                  </a:lnTo>
                  <a:lnTo>
                    <a:pt x="3835" y="77"/>
                  </a:lnTo>
                  <a:lnTo>
                    <a:pt x="77" y="3835"/>
                  </a:lnTo>
                  <a:lnTo>
                    <a:pt x="26" y="3937"/>
                  </a:lnTo>
                  <a:lnTo>
                    <a:pt x="0" y="4040"/>
                  </a:lnTo>
                  <a:lnTo>
                    <a:pt x="26" y="4167"/>
                  </a:lnTo>
                  <a:lnTo>
                    <a:pt x="77" y="4270"/>
                  </a:lnTo>
                  <a:lnTo>
                    <a:pt x="179" y="4321"/>
                  </a:lnTo>
                  <a:lnTo>
                    <a:pt x="282" y="4346"/>
                  </a:lnTo>
                  <a:lnTo>
                    <a:pt x="410" y="4321"/>
                  </a:lnTo>
                  <a:lnTo>
                    <a:pt x="512" y="4270"/>
                  </a:lnTo>
                  <a:lnTo>
                    <a:pt x="1100" y="3656"/>
                  </a:lnTo>
                  <a:lnTo>
                    <a:pt x="1100" y="5701"/>
                  </a:lnTo>
                  <a:lnTo>
                    <a:pt x="1125" y="5829"/>
                  </a:lnTo>
                  <a:lnTo>
                    <a:pt x="1176" y="5906"/>
                  </a:lnTo>
                  <a:lnTo>
                    <a:pt x="1279" y="5983"/>
                  </a:lnTo>
                  <a:lnTo>
                    <a:pt x="1381" y="6008"/>
                  </a:lnTo>
                  <a:lnTo>
                    <a:pt x="1509" y="5983"/>
                  </a:lnTo>
                  <a:lnTo>
                    <a:pt x="1611" y="5906"/>
                  </a:lnTo>
                  <a:lnTo>
                    <a:pt x="1662" y="5829"/>
                  </a:lnTo>
                  <a:lnTo>
                    <a:pt x="1688" y="5701"/>
                  </a:lnTo>
                  <a:lnTo>
                    <a:pt x="1688" y="3068"/>
                  </a:lnTo>
                  <a:lnTo>
                    <a:pt x="4040" y="716"/>
                  </a:lnTo>
                  <a:lnTo>
                    <a:pt x="6418" y="3068"/>
                  </a:lnTo>
                  <a:lnTo>
                    <a:pt x="6418" y="8002"/>
                  </a:lnTo>
                  <a:lnTo>
                    <a:pt x="1688" y="8002"/>
                  </a:lnTo>
                  <a:lnTo>
                    <a:pt x="1688" y="6698"/>
                  </a:lnTo>
                  <a:lnTo>
                    <a:pt x="1662" y="6571"/>
                  </a:lnTo>
                  <a:lnTo>
                    <a:pt x="1611" y="6468"/>
                  </a:lnTo>
                  <a:lnTo>
                    <a:pt x="1509" y="6417"/>
                  </a:lnTo>
                  <a:lnTo>
                    <a:pt x="1381" y="6392"/>
                  </a:lnTo>
                  <a:lnTo>
                    <a:pt x="1279" y="6417"/>
                  </a:lnTo>
                  <a:lnTo>
                    <a:pt x="1176" y="6468"/>
                  </a:lnTo>
                  <a:lnTo>
                    <a:pt x="1125" y="6571"/>
                  </a:lnTo>
                  <a:lnTo>
                    <a:pt x="1100" y="6698"/>
                  </a:lnTo>
                  <a:lnTo>
                    <a:pt x="1100" y="8309"/>
                  </a:lnTo>
                  <a:lnTo>
                    <a:pt x="1125" y="8411"/>
                  </a:lnTo>
                  <a:lnTo>
                    <a:pt x="1176" y="8514"/>
                  </a:lnTo>
                  <a:lnTo>
                    <a:pt x="1279" y="8565"/>
                  </a:lnTo>
                  <a:lnTo>
                    <a:pt x="1381" y="8590"/>
                  </a:lnTo>
                  <a:lnTo>
                    <a:pt x="6699" y="8590"/>
                  </a:lnTo>
                  <a:lnTo>
                    <a:pt x="6827" y="8565"/>
                  </a:lnTo>
                  <a:lnTo>
                    <a:pt x="6903" y="8514"/>
                  </a:lnTo>
                  <a:lnTo>
                    <a:pt x="6980" y="8411"/>
                  </a:lnTo>
                  <a:lnTo>
                    <a:pt x="7006" y="8309"/>
                  </a:lnTo>
                  <a:lnTo>
                    <a:pt x="7006" y="3656"/>
                  </a:lnTo>
                  <a:lnTo>
                    <a:pt x="7594" y="4270"/>
                  </a:lnTo>
                  <a:lnTo>
                    <a:pt x="7696" y="4321"/>
                  </a:lnTo>
                  <a:lnTo>
                    <a:pt x="7798" y="4346"/>
                  </a:lnTo>
                  <a:lnTo>
                    <a:pt x="7926" y="4321"/>
                  </a:lnTo>
                  <a:lnTo>
                    <a:pt x="8028" y="4270"/>
                  </a:lnTo>
                  <a:lnTo>
                    <a:pt x="8079" y="4167"/>
                  </a:lnTo>
                  <a:lnTo>
                    <a:pt x="8105" y="4040"/>
                  </a:lnTo>
                  <a:lnTo>
                    <a:pt x="8079" y="3937"/>
                  </a:lnTo>
                  <a:lnTo>
                    <a:pt x="8028" y="3835"/>
                  </a:lnTo>
                  <a:lnTo>
                    <a:pt x="6724" y="2557"/>
                  </a:lnTo>
                  <a:lnTo>
                    <a:pt x="6724" y="537"/>
                  </a:lnTo>
                  <a:lnTo>
                    <a:pt x="6699" y="409"/>
                  </a:lnTo>
                  <a:lnTo>
                    <a:pt x="6648" y="332"/>
                  </a:lnTo>
                  <a:lnTo>
                    <a:pt x="6545" y="256"/>
                  </a:lnTo>
                  <a:lnTo>
                    <a:pt x="6443" y="230"/>
                  </a:lnTo>
                  <a:lnTo>
                    <a:pt x="5190" y="230"/>
                  </a:lnTo>
                  <a:lnTo>
                    <a:pt x="5088" y="256"/>
                  </a:lnTo>
                  <a:lnTo>
                    <a:pt x="4986" y="332"/>
                  </a:lnTo>
                  <a:lnTo>
                    <a:pt x="4935" y="409"/>
                  </a:lnTo>
                  <a:lnTo>
                    <a:pt x="4909" y="537"/>
                  </a:lnTo>
                  <a:lnTo>
                    <a:pt x="4909" y="742"/>
                  </a:lnTo>
                  <a:lnTo>
                    <a:pt x="4270" y="77"/>
                  </a:lnTo>
                  <a:lnTo>
                    <a:pt x="4168" y="26"/>
                  </a:lnTo>
                  <a:lnTo>
                    <a:pt x="404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g23f564b1645_3_408"/>
            <p:cNvSpPr/>
            <p:nvPr/>
          </p:nvSpPr>
          <p:spPr>
            <a:xfrm>
              <a:off x="4150975" y="2151550"/>
              <a:ext cx="58175" cy="75450"/>
            </a:xfrm>
            <a:custGeom>
              <a:rect b="b" l="l" r="r" t="t"/>
              <a:pathLst>
                <a:path extrusionOk="0" h="3018" w="2327">
                  <a:moveTo>
                    <a:pt x="1739" y="589"/>
                  </a:moveTo>
                  <a:lnTo>
                    <a:pt x="1739" y="2429"/>
                  </a:lnTo>
                  <a:lnTo>
                    <a:pt x="588" y="2429"/>
                  </a:lnTo>
                  <a:lnTo>
                    <a:pt x="588" y="589"/>
                  </a:lnTo>
                  <a:close/>
                  <a:moveTo>
                    <a:pt x="282" y="1"/>
                  </a:moveTo>
                  <a:lnTo>
                    <a:pt x="179" y="26"/>
                  </a:lnTo>
                  <a:lnTo>
                    <a:pt x="77" y="77"/>
                  </a:lnTo>
                  <a:lnTo>
                    <a:pt x="26" y="180"/>
                  </a:lnTo>
                  <a:lnTo>
                    <a:pt x="0" y="282"/>
                  </a:lnTo>
                  <a:lnTo>
                    <a:pt x="0" y="2736"/>
                  </a:lnTo>
                  <a:lnTo>
                    <a:pt x="26" y="2838"/>
                  </a:lnTo>
                  <a:lnTo>
                    <a:pt x="77" y="2941"/>
                  </a:lnTo>
                  <a:lnTo>
                    <a:pt x="179" y="2992"/>
                  </a:lnTo>
                  <a:lnTo>
                    <a:pt x="282" y="3017"/>
                  </a:lnTo>
                  <a:lnTo>
                    <a:pt x="2020" y="3017"/>
                  </a:lnTo>
                  <a:lnTo>
                    <a:pt x="2148" y="2992"/>
                  </a:lnTo>
                  <a:lnTo>
                    <a:pt x="2225" y="2941"/>
                  </a:lnTo>
                  <a:lnTo>
                    <a:pt x="2301" y="2838"/>
                  </a:lnTo>
                  <a:lnTo>
                    <a:pt x="2327" y="2736"/>
                  </a:lnTo>
                  <a:lnTo>
                    <a:pt x="2327" y="282"/>
                  </a:lnTo>
                  <a:lnTo>
                    <a:pt x="2301" y="180"/>
                  </a:lnTo>
                  <a:lnTo>
                    <a:pt x="2225" y="77"/>
                  </a:lnTo>
                  <a:lnTo>
                    <a:pt x="2148" y="26"/>
                  </a:lnTo>
                  <a:lnTo>
                    <a:pt x="202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5" name="Google Shape;765;g23f564b1645_3_408"/>
          <p:cNvGrpSpPr/>
          <p:nvPr/>
        </p:nvGrpSpPr>
        <p:grpSpPr>
          <a:xfrm>
            <a:off x="6798397" y="2860410"/>
            <a:ext cx="319884" cy="320052"/>
            <a:chOff x="4721100" y="1966200"/>
            <a:chExt cx="419300" cy="419300"/>
          </a:xfrm>
        </p:grpSpPr>
        <p:sp>
          <p:nvSpPr>
            <p:cNvPr id="766" name="Google Shape;766;g23f564b1645_3_408"/>
            <p:cNvSpPr/>
            <p:nvPr/>
          </p:nvSpPr>
          <p:spPr>
            <a:xfrm>
              <a:off x="4802900" y="1966200"/>
              <a:ext cx="337500" cy="337500"/>
            </a:xfrm>
            <a:custGeom>
              <a:rect b="b" l="l" r="r" t="t"/>
              <a:pathLst>
                <a:path extrusionOk="0" h="13500" w="13500">
                  <a:moveTo>
                    <a:pt x="282" y="1"/>
                  </a:moveTo>
                  <a:lnTo>
                    <a:pt x="180" y="26"/>
                  </a:lnTo>
                  <a:lnTo>
                    <a:pt x="77" y="77"/>
                  </a:lnTo>
                  <a:lnTo>
                    <a:pt x="26" y="179"/>
                  </a:lnTo>
                  <a:lnTo>
                    <a:pt x="1" y="282"/>
                  </a:lnTo>
                  <a:lnTo>
                    <a:pt x="1" y="13218"/>
                  </a:lnTo>
                  <a:lnTo>
                    <a:pt x="26" y="13320"/>
                  </a:lnTo>
                  <a:lnTo>
                    <a:pt x="77" y="13423"/>
                  </a:lnTo>
                  <a:lnTo>
                    <a:pt x="180" y="13474"/>
                  </a:lnTo>
                  <a:lnTo>
                    <a:pt x="282" y="13499"/>
                  </a:lnTo>
                  <a:lnTo>
                    <a:pt x="13218" y="13499"/>
                  </a:lnTo>
                  <a:lnTo>
                    <a:pt x="13320" y="13474"/>
                  </a:lnTo>
                  <a:lnTo>
                    <a:pt x="13423" y="13423"/>
                  </a:lnTo>
                  <a:lnTo>
                    <a:pt x="13474" y="13320"/>
                  </a:lnTo>
                  <a:lnTo>
                    <a:pt x="13499" y="13218"/>
                  </a:lnTo>
                  <a:lnTo>
                    <a:pt x="13499" y="2148"/>
                  </a:lnTo>
                  <a:lnTo>
                    <a:pt x="13474" y="2020"/>
                  </a:lnTo>
                  <a:lnTo>
                    <a:pt x="13423" y="1944"/>
                  </a:lnTo>
                  <a:lnTo>
                    <a:pt x="13320" y="1867"/>
                  </a:lnTo>
                  <a:lnTo>
                    <a:pt x="13218" y="1841"/>
                  </a:lnTo>
                  <a:lnTo>
                    <a:pt x="13090" y="1867"/>
                  </a:lnTo>
                  <a:lnTo>
                    <a:pt x="13014" y="1944"/>
                  </a:lnTo>
                  <a:lnTo>
                    <a:pt x="12937" y="2020"/>
                  </a:lnTo>
                  <a:lnTo>
                    <a:pt x="12937" y="2148"/>
                  </a:lnTo>
                  <a:lnTo>
                    <a:pt x="12937" y="7031"/>
                  </a:lnTo>
                  <a:lnTo>
                    <a:pt x="11787" y="7031"/>
                  </a:lnTo>
                  <a:lnTo>
                    <a:pt x="11684" y="7057"/>
                  </a:lnTo>
                  <a:lnTo>
                    <a:pt x="11582" y="7108"/>
                  </a:lnTo>
                  <a:lnTo>
                    <a:pt x="11531" y="7210"/>
                  </a:lnTo>
                  <a:lnTo>
                    <a:pt x="11505" y="7312"/>
                  </a:lnTo>
                  <a:lnTo>
                    <a:pt x="11531" y="7440"/>
                  </a:lnTo>
                  <a:lnTo>
                    <a:pt x="11582" y="7517"/>
                  </a:lnTo>
                  <a:lnTo>
                    <a:pt x="11684" y="7568"/>
                  </a:lnTo>
                  <a:lnTo>
                    <a:pt x="11787" y="7594"/>
                  </a:lnTo>
                  <a:lnTo>
                    <a:pt x="12937" y="7594"/>
                  </a:lnTo>
                  <a:lnTo>
                    <a:pt x="12937" y="12937"/>
                  </a:lnTo>
                  <a:lnTo>
                    <a:pt x="4756" y="12937"/>
                  </a:lnTo>
                  <a:lnTo>
                    <a:pt x="4756" y="11531"/>
                  </a:lnTo>
                  <a:lnTo>
                    <a:pt x="4756" y="11428"/>
                  </a:lnTo>
                  <a:lnTo>
                    <a:pt x="4679" y="11352"/>
                  </a:lnTo>
                  <a:lnTo>
                    <a:pt x="4602" y="11275"/>
                  </a:lnTo>
                  <a:lnTo>
                    <a:pt x="4475" y="11249"/>
                  </a:lnTo>
                  <a:lnTo>
                    <a:pt x="4372" y="11275"/>
                  </a:lnTo>
                  <a:lnTo>
                    <a:pt x="4270" y="11352"/>
                  </a:lnTo>
                  <a:lnTo>
                    <a:pt x="4219" y="11428"/>
                  </a:lnTo>
                  <a:lnTo>
                    <a:pt x="4193" y="11531"/>
                  </a:lnTo>
                  <a:lnTo>
                    <a:pt x="4193" y="12937"/>
                  </a:lnTo>
                  <a:lnTo>
                    <a:pt x="563" y="12937"/>
                  </a:lnTo>
                  <a:lnTo>
                    <a:pt x="563" y="563"/>
                  </a:lnTo>
                  <a:lnTo>
                    <a:pt x="4193" y="563"/>
                  </a:lnTo>
                  <a:lnTo>
                    <a:pt x="4193" y="9485"/>
                  </a:lnTo>
                  <a:lnTo>
                    <a:pt x="4219" y="9588"/>
                  </a:lnTo>
                  <a:lnTo>
                    <a:pt x="4270" y="9690"/>
                  </a:lnTo>
                  <a:lnTo>
                    <a:pt x="4372" y="9741"/>
                  </a:lnTo>
                  <a:lnTo>
                    <a:pt x="4475" y="9767"/>
                  </a:lnTo>
                  <a:lnTo>
                    <a:pt x="4602" y="9741"/>
                  </a:lnTo>
                  <a:lnTo>
                    <a:pt x="4679" y="9690"/>
                  </a:lnTo>
                  <a:lnTo>
                    <a:pt x="4756" y="9588"/>
                  </a:lnTo>
                  <a:lnTo>
                    <a:pt x="4756" y="9485"/>
                  </a:lnTo>
                  <a:lnTo>
                    <a:pt x="4756" y="7594"/>
                  </a:lnTo>
                  <a:lnTo>
                    <a:pt x="9843" y="7594"/>
                  </a:lnTo>
                  <a:lnTo>
                    <a:pt x="9971" y="7568"/>
                  </a:lnTo>
                  <a:lnTo>
                    <a:pt x="10048" y="7517"/>
                  </a:lnTo>
                  <a:lnTo>
                    <a:pt x="10125" y="7440"/>
                  </a:lnTo>
                  <a:lnTo>
                    <a:pt x="10125" y="7312"/>
                  </a:lnTo>
                  <a:lnTo>
                    <a:pt x="10125" y="7210"/>
                  </a:lnTo>
                  <a:lnTo>
                    <a:pt x="10048" y="7108"/>
                  </a:lnTo>
                  <a:lnTo>
                    <a:pt x="9971" y="7057"/>
                  </a:lnTo>
                  <a:lnTo>
                    <a:pt x="9843" y="7031"/>
                  </a:lnTo>
                  <a:lnTo>
                    <a:pt x="4756" y="7031"/>
                  </a:lnTo>
                  <a:lnTo>
                    <a:pt x="4756" y="563"/>
                  </a:lnTo>
                  <a:lnTo>
                    <a:pt x="12937" y="563"/>
                  </a:lnTo>
                  <a:lnTo>
                    <a:pt x="12937" y="1177"/>
                  </a:lnTo>
                  <a:lnTo>
                    <a:pt x="12937" y="1304"/>
                  </a:lnTo>
                  <a:lnTo>
                    <a:pt x="13014" y="1381"/>
                  </a:lnTo>
                  <a:lnTo>
                    <a:pt x="13090" y="1458"/>
                  </a:lnTo>
                  <a:lnTo>
                    <a:pt x="13218" y="1483"/>
                  </a:lnTo>
                  <a:lnTo>
                    <a:pt x="13320" y="1458"/>
                  </a:lnTo>
                  <a:lnTo>
                    <a:pt x="13423" y="1381"/>
                  </a:lnTo>
                  <a:lnTo>
                    <a:pt x="13474" y="1304"/>
                  </a:lnTo>
                  <a:lnTo>
                    <a:pt x="13499" y="1177"/>
                  </a:lnTo>
                  <a:lnTo>
                    <a:pt x="13499" y="282"/>
                  </a:lnTo>
                  <a:lnTo>
                    <a:pt x="13474" y="179"/>
                  </a:lnTo>
                  <a:lnTo>
                    <a:pt x="13423" y="77"/>
                  </a:lnTo>
                  <a:lnTo>
                    <a:pt x="13320" y="26"/>
                  </a:lnTo>
                  <a:lnTo>
                    <a:pt x="13218"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g23f564b1645_3_408"/>
            <p:cNvSpPr/>
            <p:nvPr/>
          </p:nvSpPr>
          <p:spPr>
            <a:xfrm>
              <a:off x="4721100" y="1966200"/>
              <a:ext cx="61375" cy="88875"/>
            </a:xfrm>
            <a:custGeom>
              <a:rect b="b" l="l" r="r" t="t"/>
              <a:pathLst>
                <a:path extrusionOk="0" h="3555" w="2455">
                  <a:moveTo>
                    <a:pt x="1227" y="819"/>
                  </a:moveTo>
                  <a:lnTo>
                    <a:pt x="1662" y="1509"/>
                  </a:lnTo>
                  <a:lnTo>
                    <a:pt x="793" y="1509"/>
                  </a:lnTo>
                  <a:lnTo>
                    <a:pt x="1227" y="819"/>
                  </a:lnTo>
                  <a:close/>
                  <a:moveTo>
                    <a:pt x="1151" y="1"/>
                  </a:moveTo>
                  <a:lnTo>
                    <a:pt x="1100" y="26"/>
                  </a:lnTo>
                  <a:lnTo>
                    <a:pt x="1023" y="77"/>
                  </a:lnTo>
                  <a:lnTo>
                    <a:pt x="997" y="128"/>
                  </a:lnTo>
                  <a:lnTo>
                    <a:pt x="51" y="1662"/>
                  </a:lnTo>
                  <a:lnTo>
                    <a:pt x="26" y="1713"/>
                  </a:lnTo>
                  <a:lnTo>
                    <a:pt x="0" y="1790"/>
                  </a:lnTo>
                  <a:lnTo>
                    <a:pt x="0" y="1867"/>
                  </a:lnTo>
                  <a:lnTo>
                    <a:pt x="51" y="1944"/>
                  </a:lnTo>
                  <a:lnTo>
                    <a:pt x="77" y="1995"/>
                  </a:lnTo>
                  <a:lnTo>
                    <a:pt x="154" y="2046"/>
                  </a:lnTo>
                  <a:lnTo>
                    <a:pt x="205" y="2071"/>
                  </a:lnTo>
                  <a:lnTo>
                    <a:pt x="281" y="2097"/>
                  </a:lnTo>
                  <a:lnTo>
                    <a:pt x="946" y="2097"/>
                  </a:lnTo>
                  <a:lnTo>
                    <a:pt x="946" y="3273"/>
                  </a:lnTo>
                  <a:lnTo>
                    <a:pt x="972" y="3401"/>
                  </a:lnTo>
                  <a:lnTo>
                    <a:pt x="1023" y="3477"/>
                  </a:lnTo>
                  <a:lnTo>
                    <a:pt x="1125" y="3554"/>
                  </a:lnTo>
                  <a:lnTo>
                    <a:pt x="1355" y="3554"/>
                  </a:lnTo>
                  <a:lnTo>
                    <a:pt x="1432" y="3477"/>
                  </a:lnTo>
                  <a:lnTo>
                    <a:pt x="1483" y="3401"/>
                  </a:lnTo>
                  <a:lnTo>
                    <a:pt x="1509" y="3273"/>
                  </a:lnTo>
                  <a:lnTo>
                    <a:pt x="1509" y="2097"/>
                  </a:lnTo>
                  <a:lnTo>
                    <a:pt x="2173" y="2097"/>
                  </a:lnTo>
                  <a:lnTo>
                    <a:pt x="2250" y="2071"/>
                  </a:lnTo>
                  <a:lnTo>
                    <a:pt x="2327" y="2046"/>
                  </a:lnTo>
                  <a:lnTo>
                    <a:pt x="2378" y="1995"/>
                  </a:lnTo>
                  <a:lnTo>
                    <a:pt x="2429" y="1944"/>
                  </a:lnTo>
                  <a:lnTo>
                    <a:pt x="2455" y="1867"/>
                  </a:lnTo>
                  <a:lnTo>
                    <a:pt x="2455" y="1790"/>
                  </a:lnTo>
                  <a:lnTo>
                    <a:pt x="2455" y="1713"/>
                  </a:lnTo>
                  <a:lnTo>
                    <a:pt x="2403" y="1662"/>
                  </a:lnTo>
                  <a:lnTo>
                    <a:pt x="1483" y="128"/>
                  </a:lnTo>
                  <a:lnTo>
                    <a:pt x="1432" y="77"/>
                  </a:lnTo>
                  <a:lnTo>
                    <a:pt x="1381" y="26"/>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g23f564b1645_3_408"/>
            <p:cNvSpPr/>
            <p:nvPr/>
          </p:nvSpPr>
          <p:spPr>
            <a:xfrm>
              <a:off x="4721100" y="2060150"/>
              <a:ext cx="61375" cy="243550"/>
            </a:xfrm>
            <a:custGeom>
              <a:rect b="b" l="l" r="r" t="t"/>
              <a:pathLst>
                <a:path extrusionOk="0" h="9742" w="2455">
                  <a:moveTo>
                    <a:pt x="1662" y="8233"/>
                  </a:moveTo>
                  <a:lnTo>
                    <a:pt x="1227" y="8923"/>
                  </a:lnTo>
                  <a:lnTo>
                    <a:pt x="793" y="8233"/>
                  </a:lnTo>
                  <a:close/>
                  <a:moveTo>
                    <a:pt x="1227" y="1"/>
                  </a:moveTo>
                  <a:lnTo>
                    <a:pt x="1125" y="26"/>
                  </a:lnTo>
                  <a:lnTo>
                    <a:pt x="1023" y="77"/>
                  </a:lnTo>
                  <a:lnTo>
                    <a:pt x="972" y="180"/>
                  </a:lnTo>
                  <a:lnTo>
                    <a:pt x="946" y="282"/>
                  </a:lnTo>
                  <a:lnTo>
                    <a:pt x="946" y="7645"/>
                  </a:lnTo>
                  <a:lnTo>
                    <a:pt x="281" y="7645"/>
                  </a:lnTo>
                  <a:lnTo>
                    <a:pt x="205" y="7670"/>
                  </a:lnTo>
                  <a:lnTo>
                    <a:pt x="154" y="7696"/>
                  </a:lnTo>
                  <a:lnTo>
                    <a:pt x="77" y="7747"/>
                  </a:lnTo>
                  <a:lnTo>
                    <a:pt x="51" y="7798"/>
                  </a:lnTo>
                  <a:lnTo>
                    <a:pt x="0" y="7875"/>
                  </a:lnTo>
                  <a:lnTo>
                    <a:pt x="0" y="7952"/>
                  </a:lnTo>
                  <a:lnTo>
                    <a:pt x="26" y="8028"/>
                  </a:lnTo>
                  <a:lnTo>
                    <a:pt x="51" y="8079"/>
                  </a:lnTo>
                  <a:lnTo>
                    <a:pt x="997" y="9613"/>
                  </a:lnTo>
                  <a:lnTo>
                    <a:pt x="1023" y="9665"/>
                  </a:lnTo>
                  <a:lnTo>
                    <a:pt x="1100" y="9690"/>
                  </a:lnTo>
                  <a:lnTo>
                    <a:pt x="1151" y="9716"/>
                  </a:lnTo>
                  <a:lnTo>
                    <a:pt x="1227" y="9741"/>
                  </a:lnTo>
                  <a:lnTo>
                    <a:pt x="1304" y="9716"/>
                  </a:lnTo>
                  <a:lnTo>
                    <a:pt x="1381" y="9690"/>
                  </a:lnTo>
                  <a:lnTo>
                    <a:pt x="1432" y="9665"/>
                  </a:lnTo>
                  <a:lnTo>
                    <a:pt x="1483" y="9613"/>
                  </a:lnTo>
                  <a:lnTo>
                    <a:pt x="2403" y="8079"/>
                  </a:lnTo>
                  <a:lnTo>
                    <a:pt x="2455" y="8028"/>
                  </a:lnTo>
                  <a:lnTo>
                    <a:pt x="2455" y="7952"/>
                  </a:lnTo>
                  <a:lnTo>
                    <a:pt x="2455" y="7875"/>
                  </a:lnTo>
                  <a:lnTo>
                    <a:pt x="2429" y="7798"/>
                  </a:lnTo>
                  <a:lnTo>
                    <a:pt x="2378" y="7747"/>
                  </a:lnTo>
                  <a:lnTo>
                    <a:pt x="2327" y="7696"/>
                  </a:lnTo>
                  <a:lnTo>
                    <a:pt x="2250" y="7670"/>
                  </a:lnTo>
                  <a:lnTo>
                    <a:pt x="2173" y="7645"/>
                  </a:lnTo>
                  <a:lnTo>
                    <a:pt x="1509" y="7645"/>
                  </a:lnTo>
                  <a:lnTo>
                    <a:pt x="1509" y="282"/>
                  </a:lnTo>
                  <a:lnTo>
                    <a:pt x="1483" y="180"/>
                  </a:lnTo>
                  <a:lnTo>
                    <a:pt x="1432" y="77"/>
                  </a:lnTo>
                  <a:lnTo>
                    <a:pt x="1355" y="26"/>
                  </a:lnTo>
                  <a:lnTo>
                    <a:pt x="122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g23f564b1645_3_408"/>
            <p:cNvSpPr/>
            <p:nvPr/>
          </p:nvSpPr>
          <p:spPr>
            <a:xfrm>
              <a:off x="4802900" y="2324125"/>
              <a:ext cx="337500" cy="61375"/>
            </a:xfrm>
            <a:custGeom>
              <a:rect b="b" l="l" r="r" t="t"/>
              <a:pathLst>
                <a:path extrusionOk="0" h="2455" w="13500">
                  <a:moveTo>
                    <a:pt x="1509" y="793"/>
                  </a:moveTo>
                  <a:lnTo>
                    <a:pt x="1509" y="1662"/>
                  </a:lnTo>
                  <a:lnTo>
                    <a:pt x="819" y="1228"/>
                  </a:lnTo>
                  <a:lnTo>
                    <a:pt x="1509" y="793"/>
                  </a:lnTo>
                  <a:close/>
                  <a:moveTo>
                    <a:pt x="11991" y="793"/>
                  </a:moveTo>
                  <a:lnTo>
                    <a:pt x="12681" y="1228"/>
                  </a:lnTo>
                  <a:lnTo>
                    <a:pt x="11991" y="1662"/>
                  </a:lnTo>
                  <a:lnTo>
                    <a:pt x="11991" y="793"/>
                  </a:lnTo>
                  <a:close/>
                  <a:moveTo>
                    <a:pt x="1714" y="0"/>
                  </a:moveTo>
                  <a:lnTo>
                    <a:pt x="1662" y="26"/>
                  </a:lnTo>
                  <a:lnTo>
                    <a:pt x="128" y="972"/>
                  </a:lnTo>
                  <a:lnTo>
                    <a:pt x="77" y="1023"/>
                  </a:lnTo>
                  <a:lnTo>
                    <a:pt x="26" y="1074"/>
                  </a:lnTo>
                  <a:lnTo>
                    <a:pt x="1" y="1151"/>
                  </a:lnTo>
                  <a:lnTo>
                    <a:pt x="1" y="1228"/>
                  </a:lnTo>
                  <a:lnTo>
                    <a:pt x="1" y="1304"/>
                  </a:lnTo>
                  <a:lnTo>
                    <a:pt x="26" y="1355"/>
                  </a:lnTo>
                  <a:lnTo>
                    <a:pt x="77" y="1406"/>
                  </a:lnTo>
                  <a:lnTo>
                    <a:pt x="128" y="1458"/>
                  </a:lnTo>
                  <a:lnTo>
                    <a:pt x="1662" y="2404"/>
                  </a:lnTo>
                  <a:lnTo>
                    <a:pt x="1714" y="2429"/>
                  </a:lnTo>
                  <a:lnTo>
                    <a:pt x="1790" y="2455"/>
                  </a:lnTo>
                  <a:lnTo>
                    <a:pt x="1867" y="2429"/>
                  </a:lnTo>
                  <a:lnTo>
                    <a:pt x="1944" y="2404"/>
                  </a:lnTo>
                  <a:lnTo>
                    <a:pt x="1995" y="2378"/>
                  </a:lnTo>
                  <a:lnTo>
                    <a:pt x="2046" y="2301"/>
                  </a:lnTo>
                  <a:lnTo>
                    <a:pt x="2071" y="2250"/>
                  </a:lnTo>
                  <a:lnTo>
                    <a:pt x="2097" y="2173"/>
                  </a:lnTo>
                  <a:lnTo>
                    <a:pt x="2097" y="1509"/>
                  </a:lnTo>
                  <a:lnTo>
                    <a:pt x="11403" y="1509"/>
                  </a:lnTo>
                  <a:lnTo>
                    <a:pt x="11403" y="2173"/>
                  </a:lnTo>
                  <a:lnTo>
                    <a:pt x="11429" y="2250"/>
                  </a:lnTo>
                  <a:lnTo>
                    <a:pt x="11454" y="2301"/>
                  </a:lnTo>
                  <a:lnTo>
                    <a:pt x="11505" y="2378"/>
                  </a:lnTo>
                  <a:lnTo>
                    <a:pt x="11556" y="2404"/>
                  </a:lnTo>
                  <a:lnTo>
                    <a:pt x="11633" y="2429"/>
                  </a:lnTo>
                  <a:lnTo>
                    <a:pt x="11710" y="2455"/>
                  </a:lnTo>
                  <a:lnTo>
                    <a:pt x="11787" y="2429"/>
                  </a:lnTo>
                  <a:lnTo>
                    <a:pt x="11838" y="2404"/>
                  </a:lnTo>
                  <a:lnTo>
                    <a:pt x="13372" y="1458"/>
                  </a:lnTo>
                  <a:lnTo>
                    <a:pt x="13423" y="1406"/>
                  </a:lnTo>
                  <a:lnTo>
                    <a:pt x="13448" y="1355"/>
                  </a:lnTo>
                  <a:lnTo>
                    <a:pt x="13499" y="1304"/>
                  </a:lnTo>
                  <a:lnTo>
                    <a:pt x="13499" y="1228"/>
                  </a:lnTo>
                  <a:lnTo>
                    <a:pt x="13499" y="1151"/>
                  </a:lnTo>
                  <a:lnTo>
                    <a:pt x="13448" y="1074"/>
                  </a:lnTo>
                  <a:lnTo>
                    <a:pt x="13423" y="1023"/>
                  </a:lnTo>
                  <a:lnTo>
                    <a:pt x="13372" y="972"/>
                  </a:lnTo>
                  <a:lnTo>
                    <a:pt x="11838" y="26"/>
                  </a:lnTo>
                  <a:lnTo>
                    <a:pt x="11787" y="0"/>
                  </a:lnTo>
                  <a:lnTo>
                    <a:pt x="11633" y="0"/>
                  </a:lnTo>
                  <a:lnTo>
                    <a:pt x="11556" y="26"/>
                  </a:lnTo>
                  <a:lnTo>
                    <a:pt x="11505" y="77"/>
                  </a:lnTo>
                  <a:lnTo>
                    <a:pt x="11454" y="128"/>
                  </a:lnTo>
                  <a:lnTo>
                    <a:pt x="11429" y="205"/>
                  </a:lnTo>
                  <a:lnTo>
                    <a:pt x="11403" y="282"/>
                  </a:lnTo>
                  <a:lnTo>
                    <a:pt x="11403" y="946"/>
                  </a:lnTo>
                  <a:lnTo>
                    <a:pt x="2097" y="946"/>
                  </a:lnTo>
                  <a:lnTo>
                    <a:pt x="2097" y="282"/>
                  </a:lnTo>
                  <a:lnTo>
                    <a:pt x="2071" y="205"/>
                  </a:lnTo>
                  <a:lnTo>
                    <a:pt x="2046" y="128"/>
                  </a:lnTo>
                  <a:lnTo>
                    <a:pt x="1995" y="77"/>
                  </a:lnTo>
                  <a:lnTo>
                    <a:pt x="1944" y="26"/>
                  </a:lnTo>
                  <a:lnTo>
                    <a:pt x="186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770" name="Google Shape;770;g23f564b1645_3_408"/>
          <p:cNvCxnSpPr/>
          <p:nvPr/>
        </p:nvCxnSpPr>
        <p:spPr>
          <a:xfrm>
            <a:off x="1209450" y="1076550"/>
            <a:ext cx="6765000" cy="0"/>
          </a:xfrm>
          <a:prstGeom prst="straightConnector1">
            <a:avLst/>
          </a:prstGeom>
          <a:noFill/>
          <a:ln cap="flat" cmpd="sng" w="19050">
            <a:solidFill>
              <a:schemeClr val="dk2"/>
            </a:solidFill>
            <a:prstDash val="solid"/>
            <a:round/>
            <a:headEnd len="sm" w="sm" type="none"/>
            <a:tailEnd len="sm" w="sm" type="none"/>
          </a:ln>
        </p:spPr>
      </p:cxnSp>
      <p:sp>
        <p:nvSpPr>
          <p:cNvPr id="771" name="Google Shape;771;g23f564b1645_3_408"/>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g23f564b1645_3_408"/>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Making Dream Homes Come True</a:t>
            </a:r>
            <a:endParaRPr/>
          </a:p>
        </p:txBody>
      </p:sp>
      <p:pic>
        <p:nvPicPr>
          <p:cNvPr id="773" name="Google Shape;773;g23f564b1645_3_408"/>
          <p:cNvPicPr preferRelativeResize="0"/>
          <p:nvPr/>
        </p:nvPicPr>
        <p:blipFill>
          <a:blip r:embed="rId5">
            <a:alphaModFix/>
          </a:blip>
          <a:stretch>
            <a:fillRect/>
          </a:stretch>
        </p:blipFill>
        <p:spPr>
          <a:xfrm>
            <a:off x="926890" y="1757302"/>
            <a:ext cx="2517529" cy="2357100"/>
          </a:xfrm>
          <a:prstGeom prst="rect">
            <a:avLst/>
          </a:prstGeom>
          <a:noFill/>
          <a:ln>
            <a:noFill/>
          </a:ln>
        </p:spPr>
      </p:pic>
      <p:sp>
        <p:nvSpPr>
          <p:cNvPr id="774" name="Google Shape;774;g23f564b1645_3_408">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775" name="Google Shape;775;g23f564b1645_3_408">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g23f564b1645_3_408">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0" name="Shape 780"/>
        <p:cNvGrpSpPr/>
        <p:nvPr/>
      </p:nvGrpSpPr>
      <p:grpSpPr>
        <a:xfrm>
          <a:off x="0" y="0"/>
          <a:ext cx="0" cy="0"/>
          <a:chOff x="0" y="0"/>
          <a:chExt cx="0" cy="0"/>
        </a:xfrm>
      </p:grpSpPr>
      <p:sp>
        <p:nvSpPr>
          <p:cNvPr id="781" name="Google Shape;781;g23f564b1645_6_956"/>
          <p:cNvSpPr/>
          <p:nvPr/>
        </p:nvSpPr>
        <p:spPr>
          <a:xfrm>
            <a:off x="524400" y="367350"/>
            <a:ext cx="4505100" cy="44088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g23f564b1645_6_956"/>
          <p:cNvSpPr txBox="1"/>
          <p:nvPr>
            <p:ph idx="8" type="title"/>
          </p:nvPr>
        </p:nvSpPr>
        <p:spPr>
          <a:xfrm>
            <a:off x="524400" y="463300"/>
            <a:ext cx="4505100" cy="93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Key Driver of</a:t>
            </a:r>
            <a:br>
              <a:rPr lang="en"/>
            </a:br>
            <a:r>
              <a:rPr lang="en"/>
              <a:t>House Price</a:t>
            </a:r>
            <a:endParaRPr/>
          </a:p>
        </p:txBody>
      </p:sp>
      <p:sp>
        <p:nvSpPr>
          <p:cNvPr id="783" name="Google Shape;783;g23f564b1645_6_956"/>
          <p:cNvSpPr txBox="1"/>
          <p:nvPr>
            <p:ph type="title"/>
          </p:nvPr>
        </p:nvSpPr>
        <p:spPr>
          <a:xfrm>
            <a:off x="876748" y="2273605"/>
            <a:ext cx="17067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Bedroom</a:t>
            </a:r>
            <a:endParaRPr/>
          </a:p>
        </p:txBody>
      </p:sp>
      <p:sp>
        <p:nvSpPr>
          <p:cNvPr id="784" name="Google Shape;784;g23f564b1645_6_956"/>
          <p:cNvSpPr txBox="1"/>
          <p:nvPr>
            <p:ph idx="2" type="title"/>
          </p:nvPr>
        </p:nvSpPr>
        <p:spPr>
          <a:xfrm>
            <a:off x="2957708" y="2273605"/>
            <a:ext cx="17067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Bathroom</a:t>
            </a:r>
            <a:endParaRPr/>
          </a:p>
        </p:txBody>
      </p:sp>
      <p:sp>
        <p:nvSpPr>
          <p:cNvPr id="785" name="Google Shape;785;g23f564b1645_6_956"/>
          <p:cNvSpPr txBox="1"/>
          <p:nvPr>
            <p:ph idx="4" type="title"/>
          </p:nvPr>
        </p:nvSpPr>
        <p:spPr>
          <a:xfrm>
            <a:off x="740998" y="3602568"/>
            <a:ext cx="1978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Floors</a:t>
            </a:r>
            <a:endParaRPr/>
          </a:p>
        </p:txBody>
      </p:sp>
      <p:sp>
        <p:nvSpPr>
          <p:cNvPr id="786" name="Google Shape;786;g23f564b1645_6_956"/>
          <p:cNvSpPr txBox="1"/>
          <p:nvPr>
            <p:ph idx="6" type="title"/>
          </p:nvPr>
        </p:nvSpPr>
        <p:spPr>
          <a:xfrm>
            <a:off x="2821958" y="3602568"/>
            <a:ext cx="19782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Condition</a:t>
            </a:r>
            <a:endParaRPr/>
          </a:p>
        </p:txBody>
      </p:sp>
      <p:cxnSp>
        <p:nvCxnSpPr>
          <p:cNvPr id="787" name="Google Shape;787;g23f564b1645_6_956"/>
          <p:cNvCxnSpPr/>
          <p:nvPr/>
        </p:nvCxnSpPr>
        <p:spPr>
          <a:xfrm>
            <a:off x="1176900" y="1525250"/>
            <a:ext cx="3200100" cy="0"/>
          </a:xfrm>
          <a:prstGeom prst="straightConnector1">
            <a:avLst/>
          </a:prstGeom>
          <a:noFill/>
          <a:ln cap="flat" cmpd="sng" w="19050">
            <a:solidFill>
              <a:schemeClr val="dk2"/>
            </a:solidFill>
            <a:prstDash val="solid"/>
            <a:round/>
            <a:headEnd len="sm" w="sm" type="none"/>
            <a:tailEnd len="sm" w="sm" type="none"/>
          </a:ln>
        </p:spPr>
      </p:cxnSp>
      <p:cxnSp>
        <p:nvCxnSpPr>
          <p:cNvPr id="788" name="Google Shape;788;g23f564b1645_6_956"/>
          <p:cNvCxnSpPr/>
          <p:nvPr/>
        </p:nvCxnSpPr>
        <p:spPr>
          <a:xfrm>
            <a:off x="1504798" y="2200225"/>
            <a:ext cx="450600" cy="0"/>
          </a:xfrm>
          <a:prstGeom prst="straightConnector1">
            <a:avLst/>
          </a:prstGeom>
          <a:noFill/>
          <a:ln cap="flat" cmpd="sng" w="19050">
            <a:solidFill>
              <a:schemeClr val="dk2"/>
            </a:solidFill>
            <a:prstDash val="solid"/>
            <a:round/>
            <a:headEnd len="sm" w="sm" type="none"/>
            <a:tailEnd len="sm" w="sm" type="none"/>
          </a:ln>
        </p:spPr>
      </p:cxnSp>
      <p:cxnSp>
        <p:nvCxnSpPr>
          <p:cNvPr id="789" name="Google Shape;789;g23f564b1645_6_956"/>
          <p:cNvCxnSpPr/>
          <p:nvPr/>
        </p:nvCxnSpPr>
        <p:spPr>
          <a:xfrm>
            <a:off x="3585758" y="2200225"/>
            <a:ext cx="450600" cy="0"/>
          </a:xfrm>
          <a:prstGeom prst="straightConnector1">
            <a:avLst/>
          </a:prstGeom>
          <a:noFill/>
          <a:ln cap="flat" cmpd="sng" w="19050">
            <a:solidFill>
              <a:schemeClr val="dk2"/>
            </a:solidFill>
            <a:prstDash val="solid"/>
            <a:round/>
            <a:headEnd len="sm" w="sm" type="none"/>
            <a:tailEnd len="sm" w="sm" type="none"/>
          </a:ln>
        </p:spPr>
      </p:cxnSp>
      <p:cxnSp>
        <p:nvCxnSpPr>
          <p:cNvPr id="790" name="Google Shape;790;g23f564b1645_6_956"/>
          <p:cNvCxnSpPr/>
          <p:nvPr/>
        </p:nvCxnSpPr>
        <p:spPr>
          <a:xfrm>
            <a:off x="1504798" y="3509743"/>
            <a:ext cx="450600" cy="0"/>
          </a:xfrm>
          <a:prstGeom prst="straightConnector1">
            <a:avLst/>
          </a:prstGeom>
          <a:noFill/>
          <a:ln cap="flat" cmpd="sng" w="19050">
            <a:solidFill>
              <a:schemeClr val="dk2"/>
            </a:solidFill>
            <a:prstDash val="solid"/>
            <a:round/>
            <a:headEnd len="sm" w="sm" type="none"/>
            <a:tailEnd len="sm" w="sm" type="none"/>
          </a:ln>
        </p:spPr>
      </p:cxnSp>
      <p:cxnSp>
        <p:nvCxnSpPr>
          <p:cNvPr id="791" name="Google Shape;791;g23f564b1645_6_956"/>
          <p:cNvCxnSpPr/>
          <p:nvPr/>
        </p:nvCxnSpPr>
        <p:spPr>
          <a:xfrm>
            <a:off x="3585758" y="3509743"/>
            <a:ext cx="450600" cy="0"/>
          </a:xfrm>
          <a:prstGeom prst="straightConnector1">
            <a:avLst/>
          </a:prstGeom>
          <a:noFill/>
          <a:ln cap="flat" cmpd="sng" w="19050">
            <a:solidFill>
              <a:schemeClr val="dk2"/>
            </a:solidFill>
            <a:prstDash val="solid"/>
            <a:round/>
            <a:headEnd len="sm" w="sm" type="none"/>
            <a:tailEnd len="sm" w="sm" type="none"/>
          </a:ln>
        </p:spPr>
      </p:cxnSp>
      <p:sp>
        <p:nvSpPr>
          <p:cNvPr id="792" name="Google Shape;792;g23f564b1645_6_956"/>
          <p:cNvSpPr/>
          <p:nvPr/>
        </p:nvSpPr>
        <p:spPr>
          <a:xfrm>
            <a:off x="524400" y="3656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grpSp>
        <p:nvGrpSpPr>
          <p:cNvPr id="793" name="Google Shape;793;g23f564b1645_6_956"/>
          <p:cNvGrpSpPr/>
          <p:nvPr/>
        </p:nvGrpSpPr>
        <p:grpSpPr>
          <a:xfrm>
            <a:off x="1520450" y="1720325"/>
            <a:ext cx="419300" cy="406525"/>
            <a:chOff x="238125" y="1287425"/>
            <a:chExt cx="419300" cy="406525"/>
          </a:xfrm>
        </p:grpSpPr>
        <p:sp>
          <p:nvSpPr>
            <p:cNvPr id="794" name="Google Shape;794;g23f564b1645_6_956"/>
            <p:cNvSpPr/>
            <p:nvPr/>
          </p:nvSpPr>
          <p:spPr>
            <a:xfrm>
              <a:off x="238125" y="1287425"/>
              <a:ext cx="419300" cy="406525"/>
            </a:xfrm>
            <a:custGeom>
              <a:rect b="b" l="l" r="r" t="t"/>
              <a:pathLst>
                <a:path extrusionOk="0" h="16261" w="16772">
                  <a:moveTo>
                    <a:pt x="1355" y="1"/>
                  </a:moveTo>
                  <a:lnTo>
                    <a:pt x="1253" y="77"/>
                  </a:lnTo>
                  <a:lnTo>
                    <a:pt x="1176" y="180"/>
                  </a:lnTo>
                  <a:lnTo>
                    <a:pt x="1176" y="282"/>
                  </a:lnTo>
                  <a:lnTo>
                    <a:pt x="1176" y="13781"/>
                  </a:lnTo>
                  <a:lnTo>
                    <a:pt x="307" y="13781"/>
                  </a:lnTo>
                  <a:lnTo>
                    <a:pt x="179" y="13806"/>
                  </a:lnTo>
                  <a:lnTo>
                    <a:pt x="77" y="13883"/>
                  </a:lnTo>
                  <a:lnTo>
                    <a:pt x="26" y="13960"/>
                  </a:lnTo>
                  <a:lnTo>
                    <a:pt x="0" y="14087"/>
                  </a:lnTo>
                  <a:lnTo>
                    <a:pt x="0" y="15954"/>
                  </a:lnTo>
                  <a:lnTo>
                    <a:pt x="26" y="16056"/>
                  </a:lnTo>
                  <a:lnTo>
                    <a:pt x="77" y="16158"/>
                  </a:lnTo>
                  <a:lnTo>
                    <a:pt x="179" y="16235"/>
                  </a:lnTo>
                  <a:lnTo>
                    <a:pt x="307" y="16260"/>
                  </a:lnTo>
                  <a:lnTo>
                    <a:pt x="1815" y="16260"/>
                  </a:lnTo>
                  <a:lnTo>
                    <a:pt x="1917" y="16235"/>
                  </a:lnTo>
                  <a:lnTo>
                    <a:pt x="2020" y="16158"/>
                  </a:lnTo>
                  <a:lnTo>
                    <a:pt x="2071" y="16056"/>
                  </a:lnTo>
                  <a:lnTo>
                    <a:pt x="2096" y="15954"/>
                  </a:lnTo>
                  <a:lnTo>
                    <a:pt x="2071" y="15826"/>
                  </a:lnTo>
                  <a:lnTo>
                    <a:pt x="2020" y="15724"/>
                  </a:lnTo>
                  <a:lnTo>
                    <a:pt x="1917" y="15672"/>
                  </a:lnTo>
                  <a:lnTo>
                    <a:pt x="1815" y="15647"/>
                  </a:lnTo>
                  <a:lnTo>
                    <a:pt x="614" y="15647"/>
                  </a:lnTo>
                  <a:lnTo>
                    <a:pt x="614" y="14394"/>
                  </a:lnTo>
                  <a:lnTo>
                    <a:pt x="16158" y="14394"/>
                  </a:lnTo>
                  <a:lnTo>
                    <a:pt x="16158" y="15647"/>
                  </a:lnTo>
                  <a:lnTo>
                    <a:pt x="2812" y="15647"/>
                  </a:lnTo>
                  <a:lnTo>
                    <a:pt x="2684" y="15672"/>
                  </a:lnTo>
                  <a:lnTo>
                    <a:pt x="2608" y="15724"/>
                  </a:lnTo>
                  <a:lnTo>
                    <a:pt x="2531" y="15826"/>
                  </a:lnTo>
                  <a:lnTo>
                    <a:pt x="2505" y="15954"/>
                  </a:lnTo>
                  <a:lnTo>
                    <a:pt x="2531" y="16056"/>
                  </a:lnTo>
                  <a:lnTo>
                    <a:pt x="2608" y="16158"/>
                  </a:lnTo>
                  <a:lnTo>
                    <a:pt x="2684" y="16235"/>
                  </a:lnTo>
                  <a:lnTo>
                    <a:pt x="2812" y="16260"/>
                  </a:lnTo>
                  <a:lnTo>
                    <a:pt x="16464" y="16260"/>
                  </a:lnTo>
                  <a:lnTo>
                    <a:pt x="16567" y="16235"/>
                  </a:lnTo>
                  <a:lnTo>
                    <a:pt x="16669" y="16158"/>
                  </a:lnTo>
                  <a:lnTo>
                    <a:pt x="16746" y="16056"/>
                  </a:lnTo>
                  <a:lnTo>
                    <a:pt x="16771" y="15954"/>
                  </a:lnTo>
                  <a:lnTo>
                    <a:pt x="16771" y="14087"/>
                  </a:lnTo>
                  <a:lnTo>
                    <a:pt x="16746" y="13960"/>
                  </a:lnTo>
                  <a:lnTo>
                    <a:pt x="16669" y="13883"/>
                  </a:lnTo>
                  <a:lnTo>
                    <a:pt x="16567" y="13806"/>
                  </a:lnTo>
                  <a:lnTo>
                    <a:pt x="16464" y="13781"/>
                  </a:lnTo>
                  <a:lnTo>
                    <a:pt x="15595" y="13781"/>
                  </a:lnTo>
                  <a:lnTo>
                    <a:pt x="15595" y="282"/>
                  </a:lnTo>
                  <a:lnTo>
                    <a:pt x="15570" y="180"/>
                  </a:lnTo>
                  <a:lnTo>
                    <a:pt x="15493" y="77"/>
                  </a:lnTo>
                  <a:lnTo>
                    <a:pt x="15416" y="1"/>
                  </a:lnTo>
                  <a:lnTo>
                    <a:pt x="13141" y="1"/>
                  </a:lnTo>
                  <a:lnTo>
                    <a:pt x="13064" y="77"/>
                  </a:lnTo>
                  <a:lnTo>
                    <a:pt x="12987" y="180"/>
                  </a:lnTo>
                  <a:lnTo>
                    <a:pt x="12962" y="282"/>
                  </a:lnTo>
                  <a:lnTo>
                    <a:pt x="12987" y="410"/>
                  </a:lnTo>
                  <a:lnTo>
                    <a:pt x="13064" y="512"/>
                  </a:lnTo>
                  <a:lnTo>
                    <a:pt x="13141" y="563"/>
                  </a:lnTo>
                  <a:lnTo>
                    <a:pt x="13269" y="589"/>
                  </a:lnTo>
                  <a:lnTo>
                    <a:pt x="14982" y="589"/>
                  </a:lnTo>
                  <a:lnTo>
                    <a:pt x="14982" y="13781"/>
                  </a:lnTo>
                  <a:lnTo>
                    <a:pt x="1764" y="13781"/>
                  </a:lnTo>
                  <a:lnTo>
                    <a:pt x="1764" y="589"/>
                  </a:lnTo>
                  <a:lnTo>
                    <a:pt x="12246" y="589"/>
                  </a:lnTo>
                  <a:lnTo>
                    <a:pt x="12374" y="563"/>
                  </a:lnTo>
                  <a:lnTo>
                    <a:pt x="12476" y="512"/>
                  </a:lnTo>
                  <a:lnTo>
                    <a:pt x="12527" y="410"/>
                  </a:lnTo>
                  <a:lnTo>
                    <a:pt x="12553" y="282"/>
                  </a:lnTo>
                  <a:lnTo>
                    <a:pt x="12527" y="180"/>
                  </a:lnTo>
                  <a:lnTo>
                    <a:pt x="12476" y="77"/>
                  </a:lnTo>
                  <a:lnTo>
                    <a:pt x="1237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g23f564b1645_6_956"/>
            <p:cNvSpPr/>
            <p:nvPr/>
          </p:nvSpPr>
          <p:spPr>
            <a:xfrm>
              <a:off x="299475" y="1318100"/>
              <a:ext cx="139350" cy="297875"/>
            </a:xfrm>
            <a:custGeom>
              <a:rect b="b" l="l" r="r" t="t"/>
              <a:pathLst>
                <a:path extrusionOk="0" h="11915" w="5574">
                  <a:moveTo>
                    <a:pt x="4960" y="614"/>
                  </a:moveTo>
                  <a:lnTo>
                    <a:pt x="4960" y="2174"/>
                  </a:lnTo>
                  <a:lnTo>
                    <a:pt x="4909" y="2455"/>
                  </a:lnTo>
                  <a:lnTo>
                    <a:pt x="4781" y="3018"/>
                  </a:lnTo>
                  <a:lnTo>
                    <a:pt x="4679" y="3350"/>
                  </a:lnTo>
                  <a:lnTo>
                    <a:pt x="4525" y="3733"/>
                  </a:lnTo>
                  <a:lnTo>
                    <a:pt x="4347" y="4142"/>
                  </a:lnTo>
                  <a:lnTo>
                    <a:pt x="4142" y="4552"/>
                  </a:lnTo>
                  <a:lnTo>
                    <a:pt x="3989" y="4833"/>
                  </a:lnTo>
                  <a:lnTo>
                    <a:pt x="3810" y="5088"/>
                  </a:lnTo>
                  <a:lnTo>
                    <a:pt x="3656" y="5318"/>
                  </a:lnTo>
                  <a:lnTo>
                    <a:pt x="3452" y="5523"/>
                  </a:lnTo>
                  <a:lnTo>
                    <a:pt x="3273" y="5728"/>
                  </a:lnTo>
                  <a:lnTo>
                    <a:pt x="3068" y="5932"/>
                  </a:lnTo>
                  <a:lnTo>
                    <a:pt x="2864" y="6085"/>
                  </a:lnTo>
                  <a:lnTo>
                    <a:pt x="2634" y="6239"/>
                  </a:lnTo>
                  <a:lnTo>
                    <a:pt x="2429" y="6392"/>
                  </a:lnTo>
                  <a:lnTo>
                    <a:pt x="2173" y="6495"/>
                  </a:lnTo>
                  <a:lnTo>
                    <a:pt x="1943" y="6622"/>
                  </a:lnTo>
                  <a:lnTo>
                    <a:pt x="1688" y="6699"/>
                  </a:lnTo>
                  <a:lnTo>
                    <a:pt x="1432" y="6776"/>
                  </a:lnTo>
                  <a:lnTo>
                    <a:pt x="1176" y="6827"/>
                  </a:lnTo>
                  <a:lnTo>
                    <a:pt x="895" y="6878"/>
                  </a:lnTo>
                  <a:lnTo>
                    <a:pt x="614" y="6904"/>
                  </a:lnTo>
                  <a:lnTo>
                    <a:pt x="614" y="614"/>
                  </a:lnTo>
                  <a:close/>
                  <a:moveTo>
                    <a:pt x="614" y="7645"/>
                  </a:moveTo>
                  <a:lnTo>
                    <a:pt x="870" y="7850"/>
                  </a:lnTo>
                  <a:lnTo>
                    <a:pt x="1125" y="8054"/>
                  </a:lnTo>
                  <a:lnTo>
                    <a:pt x="1355" y="8310"/>
                  </a:lnTo>
                  <a:lnTo>
                    <a:pt x="1560" y="8540"/>
                  </a:lnTo>
                  <a:lnTo>
                    <a:pt x="1739" y="8795"/>
                  </a:lnTo>
                  <a:lnTo>
                    <a:pt x="1918" y="9051"/>
                  </a:lnTo>
                  <a:lnTo>
                    <a:pt x="2199" y="9588"/>
                  </a:lnTo>
                  <a:lnTo>
                    <a:pt x="2429" y="10099"/>
                  </a:lnTo>
                  <a:lnTo>
                    <a:pt x="2582" y="10559"/>
                  </a:lnTo>
                  <a:lnTo>
                    <a:pt x="2710" y="10994"/>
                  </a:lnTo>
                  <a:lnTo>
                    <a:pt x="2787" y="11326"/>
                  </a:lnTo>
                  <a:lnTo>
                    <a:pt x="614" y="11326"/>
                  </a:lnTo>
                  <a:lnTo>
                    <a:pt x="614" y="7645"/>
                  </a:lnTo>
                  <a:close/>
                  <a:moveTo>
                    <a:pt x="307" y="1"/>
                  </a:moveTo>
                  <a:lnTo>
                    <a:pt x="205" y="26"/>
                  </a:lnTo>
                  <a:lnTo>
                    <a:pt x="103" y="78"/>
                  </a:lnTo>
                  <a:lnTo>
                    <a:pt x="26" y="180"/>
                  </a:lnTo>
                  <a:lnTo>
                    <a:pt x="0" y="308"/>
                  </a:lnTo>
                  <a:lnTo>
                    <a:pt x="0" y="11633"/>
                  </a:lnTo>
                  <a:lnTo>
                    <a:pt x="26" y="11736"/>
                  </a:lnTo>
                  <a:lnTo>
                    <a:pt x="103" y="11838"/>
                  </a:lnTo>
                  <a:lnTo>
                    <a:pt x="205" y="11914"/>
                  </a:lnTo>
                  <a:lnTo>
                    <a:pt x="5395" y="11914"/>
                  </a:lnTo>
                  <a:lnTo>
                    <a:pt x="5497" y="11838"/>
                  </a:lnTo>
                  <a:lnTo>
                    <a:pt x="5548" y="11736"/>
                  </a:lnTo>
                  <a:lnTo>
                    <a:pt x="5574" y="11633"/>
                  </a:lnTo>
                  <a:lnTo>
                    <a:pt x="5574" y="8489"/>
                  </a:lnTo>
                  <a:lnTo>
                    <a:pt x="5548" y="8386"/>
                  </a:lnTo>
                  <a:lnTo>
                    <a:pt x="5497" y="8284"/>
                  </a:lnTo>
                  <a:lnTo>
                    <a:pt x="5395" y="8207"/>
                  </a:lnTo>
                  <a:lnTo>
                    <a:pt x="5267" y="8182"/>
                  </a:lnTo>
                  <a:lnTo>
                    <a:pt x="5165" y="8207"/>
                  </a:lnTo>
                  <a:lnTo>
                    <a:pt x="5062" y="8284"/>
                  </a:lnTo>
                  <a:lnTo>
                    <a:pt x="4986" y="8386"/>
                  </a:lnTo>
                  <a:lnTo>
                    <a:pt x="4960" y="8489"/>
                  </a:lnTo>
                  <a:lnTo>
                    <a:pt x="4960" y="11326"/>
                  </a:lnTo>
                  <a:lnTo>
                    <a:pt x="3426" y="11326"/>
                  </a:lnTo>
                  <a:lnTo>
                    <a:pt x="3349" y="10994"/>
                  </a:lnTo>
                  <a:lnTo>
                    <a:pt x="3247" y="10585"/>
                  </a:lnTo>
                  <a:lnTo>
                    <a:pt x="3068" y="10099"/>
                  </a:lnTo>
                  <a:lnTo>
                    <a:pt x="2864" y="9588"/>
                  </a:lnTo>
                  <a:lnTo>
                    <a:pt x="2582" y="9026"/>
                  </a:lnTo>
                  <a:lnTo>
                    <a:pt x="2429" y="8744"/>
                  </a:lnTo>
                  <a:lnTo>
                    <a:pt x="2250" y="8463"/>
                  </a:lnTo>
                  <a:lnTo>
                    <a:pt x="2046" y="8182"/>
                  </a:lnTo>
                  <a:lnTo>
                    <a:pt x="1816" y="7926"/>
                  </a:lnTo>
                  <a:lnTo>
                    <a:pt x="1585" y="7671"/>
                  </a:lnTo>
                  <a:lnTo>
                    <a:pt x="1330" y="7415"/>
                  </a:lnTo>
                  <a:lnTo>
                    <a:pt x="1841" y="7287"/>
                  </a:lnTo>
                  <a:lnTo>
                    <a:pt x="2327" y="7108"/>
                  </a:lnTo>
                  <a:lnTo>
                    <a:pt x="2787" y="6852"/>
                  </a:lnTo>
                  <a:lnTo>
                    <a:pt x="3222" y="6571"/>
                  </a:lnTo>
                  <a:lnTo>
                    <a:pt x="3631" y="6213"/>
                  </a:lnTo>
                  <a:lnTo>
                    <a:pt x="4014" y="5804"/>
                  </a:lnTo>
                  <a:lnTo>
                    <a:pt x="4372" y="5370"/>
                  </a:lnTo>
                  <a:lnTo>
                    <a:pt x="4679" y="4858"/>
                  </a:lnTo>
                  <a:lnTo>
                    <a:pt x="4832" y="4552"/>
                  </a:lnTo>
                  <a:lnTo>
                    <a:pt x="4960" y="4270"/>
                  </a:lnTo>
                  <a:lnTo>
                    <a:pt x="4960" y="7492"/>
                  </a:lnTo>
                  <a:lnTo>
                    <a:pt x="4986" y="7594"/>
                  </a:lnTo>
                  <a:lnTo>
                    <a:pt x="5062" y="7696"/>
                  </a:lnTo>
                  <a:lnTo>
                    <a:pt x="5165" y="7773"/>
                  </a:lnTo>
                  <a:lnTo>
                    <a:pt x="5267" y="7798"/>
                  </a:lnTo>
                  <a:lnTo>
                    <a:pt x="5395" y="7773"/>
                  </a:lnTo>
                  <a:lnTo>
                    <a:pt x="5497" y="7696"/>
                  </a:lnTo>
                  <a:lnTo>
                    <a:pt x="5548" y="7594"/>
                  </a:lnTo>
                  <a:lnTo>
                    <a:pt x="5574" y="7492"/>
                  </a:lnTo>
                  <a:lnTo>
                    <a:pt x="5574" y="308"/>
                  </a:lnTo>
                  <a:lnTo>
                    <a:pt x="5548" y="180"/>
                  </a:lnTo>
                  <a:lnTo>
                    <a:pt x="5497" y="78"/>
                  </a:lnTo>
                  <a:lnTo>
                    <a:pt x="5395" y="26"/>
                  </a:lnTo>
                  <a:lnTo>
                    <a:pt x="5267"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g23f564b1645_6_956"/>
            <p:cNvSpPr/>
            <p:nvPr/>
          </p:nvSpPr>
          <p:spPr>
            <a:xfrm>
              <a:off x="456050" y="1318100"/>
              <a:ext cx="139375" cy="297875"/>
            </a:xfrm>
            <a:custGeom>
              <a:rect b="b" l="l" r="r" t="t"/>
              <a:pathLst>
                <a:path extrusionOk="0" h="11915" w="5575">
                  <a:moveTo>
                    <a:pt x="4961" y="614"/>
                  </a:moveTo>
                  <a:lnTo>
                    <a:pt x="4961" y="6904"/>
                  </a:lnTo>
                  <a:lnTo>
                    <a:pt x="4680" y="6878"/>
                  </a:lnTo>
                  <a:lnTo>
                    <a:pt x="4424" y="6827"/>
                  </a:lnTo>
                  <a:lnTo>
                    <a:pt x="4143" y="6776"/>
                  </a:lnTo>
                  <a:lnTo>
                    <a:pt x="3887" y="6699"/>
                  </a:lnTo>
                  <a:lnTo>
                    <a:pt x="3657" y="6622"/>
                  </a:lnTo>
                  <a:lnTo>
                    <a:pt x="3401" y="6520"/>
                  </a:lnTo>
                  <a:lnTo>
                    <a:pt x="3171" y="6392"/>
                  </a:lnTo>
                  <a:lnTo>
                    <a:pt x="2941" y="6239"/>
                  </a:lnTo>
                  <a:lnTo>
                    <a:pt x="2737" y="6085"/>
                  </a:lnTo>
                  <a:lnTo>
                    <a:pt x="2532" y="5932"/>
                  </a:lnTo>
                  <a:lnTo>
                    <a:pt x="2327" y="5753"/>
                  </a:lnTo>
                  <a:lnTo>
                    <a:pt x="2123" y="5549"/>
                  </a:lnTo>
                  <a:lnTo>
                    <a:pt x="1944" y="5318"/>
                  </a:lnTo>
                  <a:lnTo>
                    <a:pt x="1765" y="5088"/>
                  </a:lnTo>
                  <a:lnTo>
                    <a:pt x="1612" y="4833"/>
                  </a:lnTo>
                  <a:lnTo>
                    <a:pt x="1458" y="4577"/>
                  </a:lnTo>
                  <a:lnTo>
                    <a:pt x="1228" y="4168"/>
                  </a:lnTo>
                  <a:lnTo>
                    <a:pt x="1049" y="3759"/>
                  </a:lnTo>
                  <a:lnTo>
                    <a:pt x="921" y="3376"/>
                  </a:lnTo>
                  <a:lnTo>
                    <a:pt x="819" y="3018"/>
                  </a:lnTo>
                  <a:lnTo>
                    <a:pt x="666" y="2455"/>
                  </a:lnTo>
                  <a:lnTo>
                    <a:pt x="615" y="2174"/>
                  </a:lnTo>
                  <a:lnTo>
                    <a:pt x="615" y="614"/>
                  </a:lnTo>
                  <a:close/>
                  <a:moveTo>
                    <a:pt x="615" y="4270"/>
                  </a:moveTo>
                  <a:lnTo>
                    <a:pt x="742" y="4552"/>
                  </a:lnTo>
                  <a:lnTo>
                    <a:pt x="921" y="4858"/>
                  </a:lnTo>
                  <a:lnTo>
                    <a:pt x="1228" y="5370"/>
                  </a:lnTo>
                  <a:lnTo>
                    <a:pt x="1586" y="5804"/>
                  </a:lnTo>
                  <a:lnTo>
                    <a:pt x="1944" y="6213"/>
                  </a:lnTo>
                  <a:lnTo>
                    <a:pt x="2353" y="6571"/>
                  </a:lnTo>
                  <a:lnTo>
                    <a:pt x="2788" y="6852"/>
                  </a:lnTo>
                  <a:lnTo>
                    <a:pt x="3248" y="7108"/>
                  </a:lnTo>
                  <a:lnTo>
                    <a:pt x="3759" y="7287"/>
                  </a:lnTo>
                  <a:lnTo>
                    <a:pt x="4270" y="7415"/>
                  </a:lnTo>
                  <a:lnTo>
                    <a:pt x="3989" y="7671"/>
                  </a:lnTo>
                  <a:lnTo>
                    <a:pt x="3759" y="7926"/>
                  </a:lnTo>
                  <a:lnTo>
                    <a:pt x="3529" y="8182"/>
                  </a:lnTo>
                  <a:lnTo>
                    <a:pt x="3350" y="8463"/>
                  </a:lnTo>
                  <a:lnTo>
                    <a:pt x="3146" y="8744"/>
                  </a:lnTo>
                  <a:lnTo>
                    <a:pt x="2992" y="9026"/>
                  </a:lnTo>
                  <a:lnTo>
                    <a:pt x="2711" y="9588"/>
                  </a:lnTo>
                  <a:lnTo>
                    <a:pt x="2506" y="10099"/>
                  </a:lnTo>
                  <a:lnTo>
                    <a:pt x="2353" y="10585"/>
                  </a:lnTo>
                  <a:lnTo>
                    <a:pt x="2251" y="10994"/>
                  </a:lnTo>
                  <a:lnTo>
                    <a:pt x="2174" y="11326"/>
                  </a:lnTo>
                  <a:lnTo>
                    <a:pt x="615" y="11326"/>
                  </a:lnTo>
                  <a:lnTo>
                    <a:pt x="615" y="4270"/>
                  </a:lnTo>
                  <a:close/>
                  <a:moveTo>
                    <a:pt x="4961" y="7645"/>
                  </a:moveTo>
                  <a:lnTo>
                    <a:pt x="4961" y="11326"/>
                  </a:lnTo>
                  <a:lnTo>
                    <a:pt x="2788" y="11326"/>
                  </a:lnTo>
                  <a:lnTo>
                    <a:pt x="2864" y="10994"/>
                  </a:lnTo>
                  <a:lnTo>
                    <a:pt x="2992" y="10559"/>
                  </a:lnTo>
                  <a:lnTo>
                    <a:pt x="3171" y="10099"/>
                  </a:lnTo>
                  <a:lnTo>
                    <a:pt x="3401" y="9588"/>
                  </a:lnTo>
                  <a:lnTo>
                    <a:pt x="3682" y="9051"/>
                  </a:lnTo>
                  <a:lnTo>
                    <a:pt x="3861" y="8795"/>
                  </a:lnTo>
                  <a:lnTo>
                    <a:pt x="4040" y="8540"/>
                  </a:lnTo>
                  <a:lnTo>
                    <a:pt x="4245" y="8310"/>
                  </a:lnTo>
                  <a:lnTo>
                    <a:pt x="4475" y="8054"/>
                  </a:lnTo>
                  <a:lnTo>
                    <a:pt x="4705" y="7850"/>
                  </a:lnTo>
                  <a:lnTo>
                    <a:pt x="4961" y="7645"/>
                  </a:lnTo>
                  <a:close/>
                  <a:moveTo>
                    <a:pt x="308" y="1"/>
                  </a:moveTo>
                  <a:lnTo>
                    <a:pt x="205" y="26"/>
                  </a:lnTo>
                  <a:lnTo>
                    <a:pt x="103" y="78"/>
                  </a:lnTo>
                  <a:lnTo>
                    <a:pt x="27" y="180"/>
                  </a:lnTo>
                  <a:lnTo>
                    <a:pt x="1" y="308"/>
                  </a:lnTo>
                  <a:lnTo>
                    <a:pt x="1" y="11633"/>
                  </a:lnTo>
                  <a:lnTo>
                    <a:pt x="27" y="11736"/>
                  </a:lnTo>
                  <a:lnTo>
                    <a:pt x="103" y="11838"/>
                  </a:lnTo>
                  <a:lnTo>
                    <a:pt x="205" y="11914"/>
                  </a:lnTo>
                  <a:lnTo>
                    <a:pt x="5395" y="11914"/>
                  </a:lnTo>
                  <a:lnTo>
                    <a:pt x="5498" y="11838"/>
                  </a:lnTo>
                  <a:lnTo>
                    <a:pt x="5549" y="11736"/>
                  </a:lnTo>
                  <a:lnTo>
                    <a:pt x="5574" y="11633"/>
                  </a:lnTo>
                  <a:lnTo>
                    <a:pt x="5574" y="308"/>
                  </a:lnTo>
                  <a:lnTo>
                    <a:pt x="5549" y="180"/>
                  </a:lnTo>
                  <a:lnTo>
                    <a:pt x="5498" y="78"/>
                  </a:lnTo>
                  <a:lnTo>
                    <a:pt x="5395" y="26"/>
                  </a:lnTo>
                  <a:lnTo>
                    <a:pt x="526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 name="Google Shape;797;g23f564b1645_6_956"/>
          <p:cNvGrpSpPr/>
          <p:nvPr/>
        </p:nvGrpSpPr>
        <p:grpSpPr>
          <a:xfrm>
            <a:off x="1520450" y="3057700"/>
            <a:ext cx="419300" cy="359225"/>
            <a:chOff x="985275" y="2708250"/>
            <a:chExt cx="419300" cy="359225"/>
          </a:xfrm>
        </p:grpSpPr>
        <p:sp>
          <p:nvSpPr>
            <p:cNvPr id="798" name="Google Shape;798;g23f564b1645_6_956"/>
            <p:cNvSpPr/>
            <p:nvPr/>
          </p:nvSpPr>
          <p:spPr>
            <a:xfrm>
              <a:off x="985275" y="2708250"/>
              <a:ext cx="419300" cy="359225"/>
            </a:xfrm>
            <a:custGeom>
              <a:rect b="b" l="l" r="r" t="t"/>
              <a:pathLst>
                <a:path extrusionOk="0" h="14369" w="16772">
                  <a:moveTo>
                    <a:pt x="9383" y="11607"/>
                  </a:moveTo>
                  <a:lnTo>
                    <a:pt x="9792" y="12195"/>
                  </a:lnTo>
                  <a:lnTo>
                    <a:pt x="9485" y="12425"/>
                  </a:lnTo>
                  <a:lnTo>
                    <a:pt x="8872" y="11991"/>
                  </a:lnTo>
                  <a:lnTo>
                    <a:pt x="9383" y="11607"/>
                  </a:lnTo>
                  <a:close/>
                  <a:moveTo>
                    <a:pt x="7364" y="11607"/>
                  </a:moveTo>
                  <a:lnTo>
                    <a:pt x="8770" y="12604"/>
                  </a:lnTo>
                  <a:lnTo>
                    <a:pt x="7517" y="12604"/>
                  </a:lnTo>
                  <a:lnTo>
                    <a:pt x="6954" y="12195"/>
                  </a:lnTo>
                  <a:lnTo>
                    <a:pt x="7364" y="11607"/>
                  </a:lnTo>
                  <a:close/>
                  <a:moveTo>
                    <a:pt x="15596" y="1995"/>
                  </a:moveTo>
                  <a:lnTo>
                    <a:pt x="15596" y="12604"/>
                  </a:lnTo>
                  <a:lnTo>
                    <a:pt x="14548" y="12604"/>
                  </a:lnTo>
                  <a:lnTo>
                    <a:pt x="14445" y="12630"/>
                  </a:lnTo>
                  <a:lnTo>
                    <a:pt x="14343" y="12681"/>
                  </a:lnTo>
                  <a:lnTo>
                    <a:pt x="14292" y="12783"/>
                  </a:lnTo>
                  <a:lnTo>
                    <a:pt x="14266" y="12886"/>
                  </a:lnTo>
                  <a:lnTo>
                    <a:pt x="14292" y="12988"/>
                  </a:lnTo>
                  <a:lnTo>
                    <a:pt x="14343" y="13090"/>
                  </a:lnTo>
                  <a:lnTo>
                    <a:pt x="14445" y="13141"/>
                  </a:lnTo>
                  <a:lnTo>
                    <a:pt x="14548" y="13167"/>
                  </a:lnTo>
                  <a:lnTo>
                    <a:pt x="15596" y="13167"/>
                  </a:lnTo>
                  <a:lnTo>
                    <a:pt x="15596" y="13806"/>
                  </a:lnTo>
                  <a:lnTo>
                    <a:pt x="1177" y="13806"/>
                  </a:lnTo>
                  <a:lnTo>
                    <a:pt x="1177" y="13167"/>
                  </a:lnTo>
                  <a:lnTo>
                    <a:pt x="13602" y="13167"/>
                  </a:lnTo>
                  <a:lnTo>
                    <a:pt x="13729" y="13141"/>
                  </a:lnTo>
                  <a:lnTo>
                    <a:pt x="13806" y="13090"/>
                  </a:lnTo>
                  <a:lnTo>
                    <a:pt x="13883" y="12988"/>
                  </a:lnTo>
                  <a:lnTo>
                    <a:pt x="13883" y="12886"/>
                  </a:lnTo>
                  <a:lnTo>
                    <a:pt x="13883" y="12783"/>
                  </a:lnTo>
                  <a:lnTo>
                    <a:pt x="13806" y="12681"/>
                  </a:lnTo>
                  <a:lnTo>
                    <a:pt x="13729" y="12630"/>
                  </a:lnTo>
                  <a:lnTo>
                    <a:pt x="13602" y="12604"/>
                  </a:lnTo>
                  <a:lnTo>
                    <a:pt x="11838" y="12604"/>
                  </a:lnTo>
                  <a:lnTo>
                    <a:pt x="11838" y="7466"/>
                  </a:lnTo>
                  <a:lnTo>
                    <a:pt x="11812" y="7133"/>
                  </a:lnTo>
                  <a:lnTo>
                    <a:pt x="11761" y="6775"/>
                  </a:lnTo>
                  <a:lnTo>
                    <a:pt x="11684" y="6443"/>
                  </a:lnTo>
                  <a:lnTo>
                    <a:pt x="11556" y="6136"/>
                  </a:lnTo>
                  <a:lnTo>
                    <a:pt x="11428" y="5829"/>
                  </a:lnTo>
                  <a:lnTo>
                    <a:pt x="11250" y="5548"/>
                  </a:lnTo>
                  <a:lnTo>
                    <a:pt x="11045" y="5293"/>
                  </a:lnTo>
                  <a:lnTo>
                    <a:pt x="10815" y="5037"/>
                  </a:lnTo>
                  <a:lnTo>
                    <a:pt x="10585" y="4807"/>
                  </a:lnTo>
                  <a:lnTo>
                    <a:pt x="10304" y="4602"/>
                  </a:lnTo>
                  <a:lnTo>
                    <a:pt x="10022" y="4449"/>
                  </a:lnTo>
                  <a:lnTo>
                    <a:pt x="9716" y="4295"/>
                  </a:lnTo>
                  <a:lnTo>
                    <a:pt x="9409" y="4168"/>
                  </a:lnTo>
                  <a:lnTo>
                    <a:pt x="9076" y="4091"/>
                  </a:lnTo>
                  <a:lnTo>
                    <a:pt x="8744" y="4040"/>
                  </a:lnTo>
                  <a:lnTo>
                    <a:pt x="8386" y="4014"/>
                  </a:lnTo>
                  <a:lnTo>
                    <a:pt x="8028" y="4040"/>
                  </a:lnTo>
                  <a:lnTo>
                    <a:pt x="7696" y="4091"/>
                  </a:lnTo>
                  <a:lnTo>
                    <a:pt x="7364" y="4168"/>
                  </a:lnTo>
                  <a:lnTo>
                    <a:pt x="7031" y="4295"/>
                  </a:lnTo>
                  <a:lnTo>
                    <a:pt x="6724" y="4449"/>
                  </a:lnTo>
                  <a:lnTo>
                    <a:pt x="6443" y="4602"/>
                  </a:lnTo>
                  <a:lnTo>
                    <a:pt x="6187" y="4807"/>
                  </a:lnTo>
                  <a:lnTo>
                    <a:pt x="5932" y="5037"/>
                  </a:lnTo>
                  <a:lnTo>
                    <a:pt x="5727" y="5293"/>
                  </a:lnTo>
                  <a:lnTo>
                    <a:pt x="5523" y="5548"/>
                  </a:lnTo>
                  <a:lnTo>
                    <a:pt x="5344" y="5829"/>
                  </a:lnTo>
                  <a:lnTo>
                    <a:pt x="5190" y="6136"/>
                  </a:lnTo>
                  <a:lnTo>
                    <a:pt x="5088" y="6443"/>
                  </a:lnTo>
                  <a:lnTo>
                    <a:pt x="4986" y="6775"/>
                  </a:lnTo>
                  <a:lnTo>
                    <a:pt x="4935" y="7133"/>
                  </a:lnTo>
                  <a:lnTo>
                    <a:pt x="4935" y="7466"/>
                  </a:lnTo>
                  <a:lnTo>
                    <a:pt x="4935" y="8616"/>
                  </a:lnTo>
                  <a:lnTo>
                    <a:pt x="4960" y="8718"/>
                  </a:lnTo>
                  <a:lnTo>
                    <a:pt x="5011" y="8821"/>
                  </a:lnTo>
                  <a:lnTo>
                    <a:pt x="5088" y="8872"/>
                  </a:lnTo>
                  <a:lnTo>
                    <a:pt x="5216" y="8897"/>
                  </a:lnTo>
                  <a:lnTo>
                    <a:pt x="5318" y="8872"/>
                  </a:lnTo>
                  <a:lnTo>
                    <a:pt x="5421" y="8821"/>
                  </a:lnTo>
                  <a:lnTo>
                    <a:pt x="5472" y="8718"/>
                  </a:lnTo>
                  <a:lnTo>
                    <a:pt x="5497" y="8616"/>
                  </a:lnTo>
                  <a:lnTo>
                    <a:pt x="5497" y="7466"/>
                  </a:lnTo>
                  <a:lnTo>
                    <a:pt x="5497" y="7184"/>
                  </a:lnTo>
                  <a:lnTo>
                    <a:pt x="5548" y="6903"/>
                  </a:lnTo>
                  <a:lnTo>
                    <a:pt x="5625" y="6622"/>
                  </a:lnTo>
                  <a:lnTo>
                    <a:pt x="5727" y="6366"/>
                  </a:lnTo>
                  <a:lnTo>
                    <a:pt x="5830" y="6111"/>
                  </a:lnTo>
                  <a:lnTo>
                    <a:pt x="5983" y="5855"/>
                  </a:lnTo>
                  <a:lnTo>
                    <a:pt x="6162" y="5650"/>
                  </a:lnTo>
                  <a:lnTo>
                    <a:pt x="6341" y="5446"/>
                  </a:lnTo>
                  <a:lnTo>
                    <a:pt x="6545" y="5241"/>
                  </a:lnTo>
                  <a:lnTo>
                    <a:pt x="6775" y="5088"/>
                  </a:lnTo>
                  <a:lnTo>
                    <a:pt x="7006" y="4935"/>
                  </a:lnTo>
                  <a:lnTo>
                    <a:pt x="7261" y="4807"/>
                  </a:lnTo>
                  <a:lnTo>
                    <a:pt x="7517" y="4730"/>
                  </a:lnTo>
                  <a:lnTo>
                    <a:pt x="7798" y="4653"/>
                  </a:lnTo>
                  <a:lnTo>
                    <a:pt x="8079" y="4602"/>
                  </a:lnTo>
                  <a:lnTo>
                    <a:pt x="8386" y="4577"/>
                  </a:lnTo>
                  <a:lnTo>
                    <a:pt x="8667" y="4602"/>
                  </a:lnTo>
                  <a:lnTo>
                    <a:pt x="8974" y="4653"/>
                  </a:lnTo>
                  <a:lnTo>
                    <a:pt x="9230" y="4730"/>
                  </a:lnTo>
                  <a:lnTo>
                    <a:pt x="9511" y="4807"/>
                  </a:lnTo>
                  <a:lnTo>
                    <a:pt x="9767" y="4935"/>
                  </a:lnTo>
                  <a:lnTo>
                    <a:pt x="9997" y="5088"/>
                  </a:lnTo>
                  <a:lnTo>
                    <a:pt x="10227" y="5241"/>
                  </a:lnTo>
                  <a:lnTo>
                    <a:pt x="10431" y="5446"/>
                  </a:lnTo>
                  <a:lnTo>
                    <a:pt x="10610" y="5650"/>
                  </a:lnTo>
                  <a:lnTo>
                    <a:pt x="10764" y="5855"/>
                  </a:lnTo>
                  <a:lnTo>
                    <a:pt x="10917" y="6111"/>
                  </a:lnTo>
                  <a:lnTo>
                    <a:pt x="11045" y="6366"/>
                  </a:lnTo>
                  <a:lnTo>
                    <a:pt x="11147" y="6622"/>
                  </a:lnTo>
                  <a:lnTo>
                    <a:pt x="11198" y="6903"/>
                  </a:lnTo>
                  <a:lnTo>
                    <a:pt x="11250" y="7184"/>
                  </a:lnTo>
                  <a:lnTo>
                    <a:pt x="11275" y="7466"/>
                  </a:lnTo>
                  <a:lnTo>
                    <a:pt x="11275" y="12604"/>
                  </a:lnTo>
                  <a:lnTo>
                    <a:pt x="10227" y="12604"/>
                  </a:lnTo>
                  <a:lnTo>
                    <a:pt x="10355" y="12502"/>
                  </a:lnTo>
                  <a:lnTo>
                    <a:pt x="10431" y="12425"/>
                  </a:lnTo>
                  <a:lnTo>
                    <a:pt x="10483" y="12323"/>
                  </a:lnTo>
                  <a:lnTo>
                    <a:pt x="10483" y="12195"/>
                  </a:lnTo>
                  <a:lnTo>
                    <a:pt x="10431" y="12093"/>
                  </a:lnTo>
                  <a:lnTo>
                    <a:pt x="9690" y="11070"/>
                  </a:lnTo>
                  <a:lnTo>
                    <a:pt x="9613" y="10994"/>
                  </a:lnTo>
                  <a:lnTo>
                    <a:pt x="9511" y="10943"/>
                  </a:lnTo>
                  <a:lnTo>
                    <a:pt x="9383" y="10943"/>
                  </a:lnTo>
                  <a:lnTo>
                    <a:pt x="9281" y="10994"/>
                  </a:lnTo>
                  <a:lnTo>
                    <a:pt x="8386" y="11633"/>
                  </a:lnTo>
                  <a:lnTo>
                    <a:pt x="7466" y="10994"/>
                  </a:lnTo>
                  <a:lnTo>
                    <a:pt x="7364" y="10943"/>
                  </a:lnTo>
                  <a:lnTo>
                    <a:pt x="7261" y="10943"/>
                  </a:lnTo>
                  <a:lnTo>
                    <a:pt x="7159" y="10994"/>
                  </a:lnTo>
                  <a:lnTo>
                    <a:pt x="7082" y="11070"/>
                  </a:lnTo>
                  <a:lnTo>
                    <a:pt x="6341" y="12093"/>
                  </a:lnTo>
                  <a:lnTo>
                    <a:pt x="6290" y="12195"/>
                  </a:lnTo>
                  <a:lnTo>
                    <a:pt x="6290" y="12323"/>
                  </a:lnTo>
                  <a:lnTo>
                    <a:pt x="6315" y="12425"/>
                  </a:lnTo>
                  <a:lnTo>
                    <a:pt x="6392" y="12502"/>
                  </a:lnTo>
                  <a:lnTo>
                    <a:pt x="6545" y="12604"/>
                  </a:lnTo>
                  <a:lnTo>
                    <a:pt x="5497" y="12604"/>
                  </a:lnTo>
                  <a:lnTo>
                    <a:pt x="5497" y="9562"/>
                  </a:lnTo>
                  <a:lnTo>
                    <a:pt x="5472" y="9460"/>
                  </a:lnTo>
                  <a:lnTo>
                    <a:pt x="5421" y="9357"/>
                  </a:lnTo>
                  <a:lnTo>
                    <a:pt x="5318" y="9306"/>
                  </a:lnTo>
                  <a:lnTo>
                    <a:pt x="5216" y="9281"/>
                  </a:lnTo>
                  <a:lnTo>
                    <a:pt x="5088" y="9306"/>
                  </a:lnTo>
                  <a:lnTo>
                    <a:pt x="5011" y="9357"/>
                  </a:lnTo>
                  <a:lnTo>
                    <a:pt x="4960" y="9460"/>
                  </a:lnTo>
                  <a:lnTo>
                    <a:pt x="4935" y="9562"/>
                  </a:lnTo>
                  <a:lnTo>
                    <a:pt x="4935" y="12604"/>
                  </a:lnTo>
                  <a:lnTo>
                    <a:pt x="1177" y="12604"/>
                  </a:lnTo>
                  <a:lnTo>
                    <a:pt x="1177" y="1995"/>
                  </a:lnTo>
                  <a:lnTo>
                    <a:pt x="4730" y="1995"/>
                  </a:lnTo>
                  <a:lnTo>
                    <a:pt x="4730" y="2736"/>
                  </a:lnTo>
                  <a:lnTo>
                    <a:pt x="1918" y="2736"/>
                  </a:lnTo>
                  <a:lnTo>
                    <a:pt x="1790" y="2761"/>
                  </a:lnTo>
                  <a:lnTo>
                    <a:pt x="1713" y="2838"/>
                  </a:lnTo>
                  <a:lnTo>
                    <a:pt x="1637" y="2915"/>
                  </a:lnTo>
                  <a:lnTo>
                    <a:pt x="1611" y="3017"/>
                  </a:lnTo>
                  <a:lnTo>
                    <a:pt x="1637" y="3145"/>
                  </a:lnTo>
                  <a:lnTo>
                    <a:pt x="1713" y="3222"/>
                  </a:lnTo>
                  <a:lnTo>
                    <a:pt x="1790" y="3298"/>
                  </a:lnTo>
                  <a:lnTo>
                    <a:pt x="3401" y="3298"/>
                  </a:lnTo>
                  <a:lnTo>
                    <a:pt x="3401" y="3963"/>
                  </a:lnTo>
                  <a:lnTo>
                    <a:pt x="2583" y="3963"/>
                  </a:lnTo>
                  <a:lnTo>
                    <a:pt x="2506" y="4040"/>
                  </a:lnTo>
                  <a:lnTo>
                    <a:pt x="2429" y="4116"/>
                  </a:lnTo>
                  <a:lnTo>
                    <a:pt x="2404" y="4244"/>
                  </a:lnTo>
                  <a:lnTo>
                    <a:pt x="2429" y="4347"/>
                  </a:lnTo>
                  <a:lnTo>
                    <a:pt x="2506" y="4423"/>
                  </a:lnTo>
                  <a:lnTo>
                    <a:pt x="2583" y="4500"/>
                  </a:lnTo>
                  <a:lnTo>
                    <a:pt x="2711" y="4526"/>
                  </a:lnTo>
                  <a:lnTo>
                    <a:pt x="5037" y="4526"/>
                  </a:lnTo>
                  <a:lnTo>
                    <a:pt x="5139" y="4500"/>
                  </a:lnTo>
                  <a:lnTo>
                    <a:pt x="5242" y="4423"/>
                  </a:lnTo>
                  <a:lnTo>
                    <a:pt x="5293" y="4347"/>
                  </a:lnTo>
                  <a:lnTo>
                    <a:pt x="5318" y="4244"/>
                  </a:lnTo>
                  <a:lnTo>
                    <a:pt x="5293" y="4116"/>
                  </a:lnTo>
                  <a:lnTo>
                    <a:pt x="5242" y="4040"/>
                  </a:lnTo>
                  <a:lnTo>
                    <a:pt x="5139" y="3963"/>
                  </a:lnTo>
                  <a:lnTo>
                    <a:pt x="3963" y="3963"/>
                  </a:lnTo>
                  <a:lnTo>
                    <a:pt x="3963" y="3298"/>
                  </a:lnTo>
                  <a:lnTo>
                    <a:pt x="6085" y="3298"/>
                  </a:lnTo>
                  <a:lnTo>
                    <a:pt x="6085" y="3631"/>
                  </a:lnTo>
                  <a:lnTo>
                    <a:pt x="6111" y="3733"/>
                  </a:lnTo>
                  <a:lnTo>
                    <a:pt x="6162" y="3835"/>
                  </a:lnTo>
                  <a:lnTo>
                    <a:pt x="6239" y="3886"/>
                  </a:lnTo>
                  <a:lnTo>
                    <a:pt x="6366" y="3912"/>
                  </a:lnTo>
                  <a:lnTo>
                    <a:pt x="6469" y="3886"/>
                  </a:lnTo>
                  <a:lnTo>
                    <a:pt x="6571" y="3835"/>
                  </a:lnTo>
                  <a:lnTo>
                    <a:pt x="6622" y="3733"/>
                  </a:lnTo>
                  <a:lnTo>
                    <a:pt x="6648" y="3631"/>
                  </a:lnTo>
                  <a:lnTo>
                    <a:pt x="6648" y="3298"/>
                  </a:lnTo>
                  <a:lnTo>
                    <a:pt x="7517" y="3298"/>
                  </a:lnTo>
                  <a:lnTo>
                    <a:pt x="7619" y="3222"/>
                  </a:lnTo>
                  <a:lnTo>
                    <a:pt x="7670" y="3145"/>
                  </a:lnTo>
                  <a:lnTo>
                    <a:pt x="7696" y="3017"/>
                  </a:lnTo>
                  <a:lnTo>
                    <a:pt x="7670" y="2915"/>
                  </a:lnTo>
                  <a:lnTo>
                    <a:pt x="7619" y="2838"/>
                  </a:lnTo>
                  <a:lnTo>
                    <a:pt x="7517" y="2761"/>
                  </a:lnTo>
                  <a:lnTo>
                    <a:pt x="7415" y="2736"/>
                  </a:lnTo>
                  <a:lnTo>
                    <a:pt x="5293" y="2736"/>
                  </a:lnTo>
                  <a:lnTo>
                    <a:pt x="5293" y="1995"/>
                  </a:lnTo>
                  <a:close/>
                  <a:moveTo>
                    <a:pt x="179" y="0"/>
                  </a:moveTo>
                  <a:lnTo>
                    <a:pt x="77" y="77"/>
                  </a:lnTo>
                  <a:lnTo>
                    <a:pt x="26" y="154"/>
                  </a:lnTo>
                  <a:lnTo>
                    <a:pt x="1" y="282"/>
                  </a:lnTo>
                  <a:lnTo>
                    <a:pt x="1" y="1713"/>
                  </a:lnTo>
                  <a:lnTo>
                    <a:pt x="26" y="1816"/>
                  </a:lnTo>
                  <a:lnTo>
                    <a:pt x="77" y="1892"/>
                  </a:lnTo>
                  <a:lnTo>
                    <a:pt x="179" y="1969"/>
                  </a:lnTo>
                  <a:lnTo>
                    <a:pt x="282" y="1995"/>
                  </a:lnTo>
                  <a:lnTo>
                    <a:pt x="614" y="1995"/>
                  </a:lnTo>
                  <a:lnTo>
                    <a:pt x="614" y="14087"/>
                  </a:lnTo>
                  <a:lnTo>
                    <a:pt x="614" y="14189"/>
                  </a:lnTo>
                  <a:lnTo>
                    <a:pt x="691" y="14292"/>
                  </a:lnTo>
                  <a:lnTo>
                    <a:pt x="768" y="14343"/>
                  </a:lnTo>
                  <a:lnTo>
                    <a:pt x="895" y="14368"/>
                  </a:lnTo>
                  <a:lnTo>
                    <a:pt x="15877" y="14368"/>
                  </a:lnTo>
                  <a:lnTo>
                    <a:pt x="15979" y="14343"/>
                  </a:lnTo>
                  <a:lnTo>
                    <a:pt x="16081" y="14292"/>
                  </a:lnTo>
                  <a:lnTo>
                    <a:pt x="16133" y="14189"/>
                  </a:lnTo>
                  <a:lnTo>
                    <a:pt x="16158" y="14087"/>
                  </a:lnTo>
                  <a:lnTo>
                    <a:pt x="16158" y="1995"/>
                  </a:lnTo>
                  <a:lnTo>
                    <a:pt x="16491" y="1995"/>
                  </a:lnTo>
                  <a:lnTo>
                    <a:pt x="16593" y="1969"/>
                  </a:lnTo>
                  <a:lnTo>
                    <a:pt x="16669" y="1892"/>
                  </a:lnTo>
                  <a:lnTo>
                    <a:pt x="16746" y="1816"/>
                  </a:lnTo>
                  <a:lnTo>
                    <a:pt x="16772" y="1713"/>
                  </a:lnTo>
                  <a:lnTo>
                    <a:pt x="16772" y="282"/>
                  </a:lnTo>
                  <a:lnTo>
                    <a:pt x="16746" y="154"/>
                  </a:lnTo>
                  <a:lnTo>
                    <a:pt x="16669" y="77"/>
                  </a:lnTo>
                  <a:lnTo>
                    <a:pt x="16593" y="0"/>
                  </a:lnTo>
                  <a:lnTo>
                    <a:pt x="4321" y="0"/>
                  </a:lnTo>
                  <a:lnTo>
                    <a:pt x="4244" y="77"/>
                  </a:lnTo>
                  <a:lnTo>
                    <a:pt x="4168" y="154"/>
                  </a:lnTo>
                  <a:lnTo>
                    <a:pt x="4142" y="282"/>
                  </a:lnTo>
                  <a:lnTo>
                    <a:pt x="4168" y="384"/>
                  </a:lnTo>
                  <a:lnTo>
                    <a:pt x="4244" y="461"/>
                  </a:lnTo>
                  <a:lnTo>
                    <a:pt x="4321" y="537"/>
                  </a:lnTo>
                  <a:lnTo>
                    <a:pt x="4423" y="563"/>
                  </a:lnTo>
                  <a:lnTo>
                    <a:pt x="16209" y="563"/>
                  </a:lnTo>
                  <a:lnTo>
                    <a:pt x="16209" y="1432"/>
                  </a:lnTo>
                  <a:lnTo>
                    <a:pt x="563" y="1432"/>
                  </a:lnTo>
                  <a:lnTo>
                    <a:pt x="563" y="563"/>
                  </a:lnTo>
                  <a:lnTo>
                    <a:pt x="3503" y="563"/>
                  </a:lnTo>
                  <a:lnTo>
                    <a:pt x="3605" y="537"/>
                  </a:lnTo>
                  <a:lnTo>
                    <a:pt x="3682" y="461"/>
                  </a:lnTo>
                  <a:lnTo>
                    <a:pt x="3759" y="384"/>
                  </a:lnTo>
                  <a:lnTo>
                    <a:pt x="3784" y="282"/>
                  </a:lnTo>
                  <a:lnTo>
                    <a:pt x="3759" y="154"/>
                  </a:lnTo>
                  <a:lnTo>
                    <a:pt x="3682" y="77"/>
                  </a:lnTo>
                  <a:lnTo>
                    <a:pt x="360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23f564b1645_6_956"/>
            <p:cNvSpPr/>
            <p:nvPr/>
          </p:nvSpPr>
          <p:spPr>
            <a:xfrm>
              <a:off x="1287600" y="2859075"/>
              <a:ext cx="83750" cy="63950"/>
            </a:xfrm>
            <a:custGeom>
              <a:rect b="b" l="l" r="r" t="t"/>
              <a:pathLst>
                <a:path extrusionOk="0" h="2558" w="3350">
                  <a:moveTo>
                    <a:pt x="716" y="1"/>
                  </a:moveTo>
                  <a:lnTo>
                    <a:pt x="614" y="26"/>
                  </a:lnTo>
                  <a:lnTo>
                    <a:pt x="512" y="78"/>
                  </a:lnTo>
                  <a:lnTo>
                    <a:pt x="460" y="180"/>
                  </a:lnTo>
                  <a:lnTo>
                    <a:pt x="435" y="282"/>
                  </a:lnTo>
                  <a:lnTo>
                    <a:pt x="435" y="793"/>
                  </a:lnTo>
                  <a:lnTo>
                    <a:pt x="281" y="793"/>
                  </a:lnTo>
                  <a:lnTo>
                    <a:pt x="154" y="819"/>
                  </a:lnTo>
                  <a:lnTo>
                    <a:pt x="77" y="870"/>
                  </a:lnTo>
                  <a:lnTo>
                    <a:pt x="0" y="972"/>
                  </a:lnTo>
                  <a:lnTo>
                    <a:pt x="0" y="1075"/>
                  </a:lnTo>
                  <a:lnTo>
                    <a:pt x="0" y="1177"/>
                  </a:lnTo>
                  <a:lnTo>
                    <a:pt x="77" y="1279"/>
                  </a:lnTo>
                  <a:lnTo>
                    <a:pt x="154" y="1330"/>
                  </a:lnTo>
                  <a:lnTo>
                    <a:pt x="281" y="1356"/>
                  </a:lnTo>
                  <a:lnTo>
                    <a:pt x="1943" y="1356"/>
                  </a:lnTo>
                  <a:lnTo>
                    <a:pt x="1943" y="1995"/>
                  </a:lnTo>
                  <a:lnTo>
                    <a:pt x="1253" y="1995"/>
                  </a:lnTo>
                  <a:lnTo>
                    <a:pt x="1151" y="2021"/>
                  </a:lnTo>
                  <a:lnTo>
                    <a:pt x="1048" y="2072"/>
                  </a:lnTo>
                  <a:lnTo>
                    <a:pt x="997" y="2174"/>
                  </a:lnTo>
                  <a:lnTo>
                    <a:pt x="972" y="2276"/>
                  </a:lnTo>
                  <a:lnTo>
                    <a:pt x="997" y="2379"/>
                  </a:lnTo>
                  <a:lnTo>
                    <a:pt x="1048" y="2481"/>
                  </a:lnTo>
                  <a:lnTo>
                    <a:pt x="1151" y="2532"/>
                  </a:lnTo>
                  <a:lnTo>
                    <a:pt x="1253" y="2557"/>
                  </a:lnTo>
                  <a:lnTo>
                    <a:pt x="2838" y="2557"/>
                  </a:lnTo>
                  <a:lnTo>
                    <a:pt x="2940" y="2532"/>
                  </a:lnTo>
                  <a:lnTo>
                    <a:pt x="3043" y="2481"/>
                  </a:lnTo>
                  <a:lnTo>
                    <a:pt x="3094" y="2379"/>
                  </a:lnTo>
                  <a:lnTo>
                    <a:pt x="3119" y="2276"/>
                  </a:lnTo>
                  <a:lnTo>
                    <a:pt x="3094" y="2174"/>
                  </a:lnTo>
                  <a:lnTo>
                    <a:pt x="3043" y="2072"/>
                  </a:lnTo>
                  <a:lnTo>
                    <a:pt x="2940" y="2021"/>
                  </a:lnTo>
                  <a:lnTo>
                    <a:pt x="2838" y="1995"/>
                  </a:lnTo>
                  <a:lnTo>
                    <a:pt x="2506" y="1995"/>
                  </a:lnTo>
                  <a:lnTo>
                    <a:pt x="2506" y="1356"/>
                  </a:lnTo>
                  <a:lnTo>
                    <a:pt x="3068" y="1356"/>
                  </a:lnTo>
                  <a:lnTo>
                    <a:pt x="3170" y="1330"/>
                  </a:lnTo>
                  <a:lnTo>
                    <a:pt x="3273" y="1279"/>
                  </a:lnTo>
                  <a:lnTo>
                    <a:pt x="3324" y="1177"/>
                  </a:lnTo>
                  <a:lnTo>
                    <a:pt x="3349" y="1075"/>
                  </a:lnTo>
                  <a:lnTo>
                    <a:pt x="3324" y="972"/>
                  </a:lnTo>
                  <a:lnTo>
                    <a:pt x="3273" y="870"/>
                  </a:lnTo>
                  <a:lnTo>
                    <a:pt x="3170" y="819"/>
                  </a:lnTo>
                  <a:lnTo>
                    <a:pt x="3068" y="793"/>
                  </a:lnTo>
                  <a:lnTo>
                    <a:pt x="997" y="793"/>
                  </a:lnTo>
                  <a:lnTo>
                    <a:pt x="997" y="282"/>
                  </a:lnTo>
                  <a:lnTo>
                    <a:pt x="997" y="180"/>
                  </a:lnTo>
                  <a:lnTo>
                    <a:pt x="921" y="78"/>
                  </a:lnTo>
                  <a:lnTo>
                    <a:pt x="844" y="26"/>
                  </a:lnTo>
                  <a:lnTo>
                    <a:pt x="71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g23f564b1645_6_956"/>
            <p:cNvSpPr/>
            <p:nvPr/>
          </p:nvSpPr>
          <p:spPr>
            <a:xfrm>
              <a:off x="1040875" y="2962000"/>
              <a:ext cx="58200" cy="32600"/>
            </a:xfrm>
            <a:custGeom>
              <a:rect b="b" l="l" r="r" t="t"/>
              <a:pathLst>
                <a:path extrusionOk="0" h="1304" w="2328">
                  <a:moveTo>
                    <a:pt x="282" y="0"/>
                  </a:moveTo>
                  <a:lnTo>
                    <a:pt x="180" y="26"/>
                  </a:lnTo>
                  <a:lnTo>
                    <a:pt x="77" y="77"/>
                  </a:lnTo>
                  <a:lnTo>
                    <a:pt x="26" y="179"/>
                  </a:lnTo>
                  <a:lnTo>
                    <a:pt x="1" y="281"/>
                  </a:lnTo>
                  <a:lnTo>
                    <a:pt x="26" y="383"/>
                  </a:lnTo>
                  <a:lnTo>
                    <a:pt x="77" y="486"/>
                  </a:lnTo>
                  <a:lnTo>
                    <a:pt x="180" y="537"/>
                  </a:lnTo>
                  <a:lnTo>
                    <a:pt x="282" y="562"/>
                  </a:lnTo>
                  <a:lnTo>
                    <a:pt x="614" y="562"/>
                  </a:lnTo>
                  <a:lnTo>
                    <a:pt x="614" y="1023"/>
                  </a:lnTo>
                  <a:lnTo>
                    <a:pt x="640" y="1150"/>
                  </a:lnTo>
                  <a:lnTo>
                    <a:pt x="717" y="1227"/>
                  </a:lnTo>
                  <a:lnTo>
                    <a:pt x="793" y="1304"/>
                  </a:lnTo>
                  <a:lnTo>
                    <a:pt x="1023" y="1304"/>
                  </a:lnTo>
                  <a:lnTo>
                    <a:pt x="1100" y="1227"/>
                  </a:lnTo>
                  <a:lnTo>
                    <a:pt x="1177" y="1150"/>
                  </a:lnTo>
                  <a:lnTo>
                    <a:pt x="1202" y="1023"/>
                  </a:lnTo>
                  <a:lnTo>
                    <a:pt x="1202" y="562"/>
                  </a:lnTo>
                  <a:lnTo>
                    <a:pt x="2046" y="562"/>
                  </a:lnTo>
                  <a:lnTo>
                    <a:pt x="2148" y="537"/>
                  </a:lnTo>
                  <a:lnTo>
                    <a:pt x="2251" y="486"/>
                  </a:lnTo>
                  <a:lnTo>
                    <a:pt x="2302" y="383"/>
                  </a:lnTo>
                  <a:lnTo>
                    <a:pt x="2327" y="281"/>
                  </a:lnTo>
                  <a:lnTo>
                    <a:pt x="2302" y="179"/>
                  </a:lnTo>
                  <a:lnTo>
                    <a:pt x="2251" y="77"/>
                  </a:lnTo>
                  <a:lnTo>
                    <a:pt x="2148" y="26"/>
                  </a:lnTo>
                  <a:lnTo>
                    <a:pt x="20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g23f564b1645_6_956"/>
            <p:cNvSpPr/>
            <p:nvPr/>
          </p:nvSpPr>
          <p:spPr>
            <a:xfrm>
              <a:off x="1142500" y="2848850"/>
              <a:ext cx="104850" cy="126575"/>
            </a:xfrm>
            <a:custGeom>
              <a:rect b="b" l="l" r="r" t="t"/>
              <a:pathLst>
                <a:path extrusionOk="0" h="5063" w="4194">
                  <a:moveTo>
                    <a:pt x="1739" y="1"/>
                  </a:moveTo>
                  <a:lnTo>
                    <a:pt x="1688" y="26"/>
                  </a:lnTo>
                  <a:lnTo>
                    <a:pt x="1611" y="52"/>
                  </a:lnTo>
                  <a:lnTo>
                    <a:pt x="1560" y="103"/>
                  </a:lnTo>
                  <a:lnTo>
                    <a:pt x="1509" y="154"/>
                  </a:lnTo>
                  <a:lnTo>
                    <a:pt x="1484" y="231"/>
                  </a:lnTo>
                  <a:lnTo>
                    <a:pt x="1484" y="282"/>
                  </a:lnTo>
                  <a:lnTo>
                    <a:pt x="1458" y="640"/>
                  </a:lnTo>
                  <a:lnTo>
                    <a:pt x="1407" y="947"/>
                  </a:lnTo>
                  <a:lnTo>
                    <a:pt x="1330" y="1202"/>
                  </a:lnTo>
                  <a:lnTo>
                    <a:pt x="1228" y="1433"/>
                  </a:lnTo>
                  <a:lnTo>
                    <a:pt x="1126" y="1612"/>
                  </a:lnTo>
                  <a:lnTo>
                    <a:pt x="998" y="1765"/>
                  </a:lnTo>
                  <a:lnTo>
                    <a:pt x="717" y="2046"/>
                  </a:lnTo>
                  <a:lnTo>
                    <a:pt x="461" y="2302"/>
                  </a:lnTo>
                  <a:lnTo>
                    <a:pt x="333" y="2455"/>
                  </a:lnTo>
                  <a:lnTo>
                    <a:pt x="205" y="2609"/>
                  </a:lnTo>
                  <a:lnTo>
                    <a:pt x="129" y="2788"/>
                  </a:lnTo>
                  <a:lnTo>
                    <a:pt x="52" y="2992"/>
                  </a:lnTo>
                  <a:lnTo>
                    <a:pt x="1" y="3248"/>
                  </a:lnTo>
                  <a:lnTo>
                    <a:pt x="1" y="3503"/>
                  </a:lnTo>
                  <a:lnTo>
                    <a:pt x="26" y="3759"/>
                  </a:lnTo>
                  <a:lnTo>
                    <a:pt x="77" y="4015"/>
                  </a:lnTo>
                  <a:lnTo>
                    <a:pt x="180" y="4245"/>
                  </a:lnTo>
                  <a:lnTo>
                    <a:pt x="333" y="4449"/>
                  </a:lnTo>
                  <a:lnTo>
                    <a:pt x="486" y="4628"/>
                  </a:lnTo>
                  <a:lnTo>
                    <a:pt x="691" y="4782"/>
                  </a:lnTo>
                  <a:lnTo>
                    <a:pt x="921" y="4935"/>
                  </a:lnTo>
                  <a:lnTo>
                    <a:pt x="1177" y="5037"/>
                  </a:lnTo>
                  <a:lnTo>
                    <a:pt x="1330" y="5063"/>
                  </a:lnTo>
                  <a:lnTo>
                    <a:pt x="1432" y="5063"/>
                  </a:lnTo>
                  <a:lnTo>
                    <a:pt x="1535" y="5012"/>
                  </a:lnTo>
                  <a:lnTo>
                    <a:pt x="1611" y="4986"/>
                  </a:lnTo>
                  <a:lnTo>
                    <a:pt x="1688" y="4909"/>
                  </a:lnTo>
                  <a:lnTo>
                    <a:pt x="1765" y="4782"/>
                  </a:lnTo>
                  <a:lnTo>
                    <a:pt x="1816" y="4654"/>
                  </a:lnTo>
                  <a:lnTo>
                    <a:pt x="1790" y="4500"/>
                  </a:lnTo>
                  <a:lnTo>
                    <a:pt x="1765" y="4373"/>
                  </a:lnTo>
                  <a:lnTo>
                    <a:pt x="1688" y="4219"/>
                  </a:lnTo>
                  <a:lnTo>
                    <a:pt x="1637" y="4066"/>
                  </a:lnTo>
                  <a:lnTo>
                    <a:pt x="1611" y="3938"/>
                  </a:lnTo>
                  <a:lnTo>
                    <a:pt x="1611" y="3785"/>
                  </a:lnTo>
                  <a:lnTo>
                    <a:pt x="1637" y="3657"/>
                  </a:lnTo>
                  <a:lnTo>
                    <a:pt x="1688" y="3529"/>
                  </a:lnTo>
                  <a:lnTo>
                    <a:pt x="1739" y="3401"/>
                  </a:lnTo>
                  <a:lnTo>
                    <a:pt x="1841" y="3273"/>
                  </a:lnTo>
                  <a:lnTo>
                    <a:pt x="1918" y="3452"/>
                  </a:lnTo>
                  <a:lnTo>
                    <a:pt x="2020" y="3580"/>
                  </a:lnTo>
                  <a:lnTo>
                    <a:pt x="2225" y="3836"/>
                  </a:lnTo>
                  <a:lnTo>
                    <a:pt x="2327" y="3964"/>
                  </a:lnTo>
                  <a:lnTo>
                    <a:pt x="2404" y="4066"/>
                  </a:lnTo>
                  <a:lnTo>
                    <a:pt x="2430" y="4194"/>
                  </a:lnTo>
                  <a:lnTo>
                    <a:pt x="2455" y="4296"/>
                  </a:lnTo>
                  <a:lnTo>
                    <a:pt x="2455" y="4449"/>
                  </a:lnTo>
                  <a:lnTo>
                    <a:pt x="2455" y="4577"/>
                  </a:lnTo>
                  <a:lnTo>
                    <a:pt x="2481" y="4705"/>
                  </a:lnTo>
                  <a:lnTo>
                    <a:pt x="2532" y="4807"/>
                  </a:lnTo>
                  <a:lnTo>
                    <a:pt x="2634" y="4909"/>
                  </a:lnTo>
                  <a:lnTo>
                    <a:pt x="2736" y="4961"/>
                  </a:lnTo>
                  <a:lnTo>
                    <a:pt x="2864" y="4986"/>
                  </a:lnTo>
                  <a:lnTo>
                    <a:pt x="2992" y="4986"/>
                  </a:lnTo>
                  <a:lnTo>
                    <a:pt x="3120" y="4935"/>
                  </a:lnTo>
                  <a:lnTo>
                    <a:pt x="3324" y="4833"/>
                  </a:lnTo>
                  <a:lnTo>
                    <a:pt x="3529" y="4679"/>
                  </a:lnTo>
                  <a:lnTo>
                    <a:pt x="3682" y="4526"/>
                  </a:lnTo>
                  <a:lnTo>
                    <a:pt x="3836" y="4347"/>
                  </a:lnTo>
                  <a:lnTo>
                    <a:pt x="3963" y="4168"/>
                  </a:lnTo>
                  <a:lnTo>
                    <a:pt x="4066" y="3964"/>
                  </a:lnTo>
                  <a:lnTo>
                    <a:pt x="4117" y="3733"/>
                  </a:lnTo>
                  <a:lnTo>
                    <a:pt x="4168" y="3503"/>
                  </a:lnTo>
                  <a:lnTo>
                    <a:pt x="4194" y="3273"/>
                  </a:lnTo>
                  <a:lnTo>
                    <a:pt x="4194" y="3069"/>
                  </a:lnTo>
                  <a:lnTo>
                    <a:pt x="4168" y="2839"/>
                  </a:lnTo>
                  <a:lnTo>
                    <a:pt x="4117" y="2609"/>
                  </a:lnTo>
                  <a:lnTo>
                    <a:pt x="4040" y="2378"/>
                  </a:lnTo>
                  <a:lnTo>
                    <a:pt x="3963" y="2174"/>
                  </a:lnTo>
                  <a:lnTo>
                    <a:pt x="3861" y="1944"/>
                  </a:lnTo>
                  <a:lnTo>
                    <a:pt x="3733" y="1739"/>
                  </a:lnTo>
                  <a:lnTo>
                    <a:pt x="3657" y="1637"/>
                  </a:lnTo>
                  <a:lnTo>
                    <a:pt x="3554" y="1612"/>
                  </a:lnTo>
                  <a:lnTo>
                    <a:pt x="3452" y="1612"/>
                  </a:lnTo>
                  <a:lnTo>
                    <a:pt x="3350" y="1637"/>
                  </a:lnTo>
                  <a:lnTo>
                    <a:pt x="3273" y="1714"/>
                  </a:lnTo>
                  <a:lnTo>
                    <a:pt x="3222" y="1816"/>
                  </a:lnTo>
                  <a:lnTo>
                    <a:pt x="3222" y="1918"/>
                  </a:lnTo>
                  <a:lnTo>
                    <a:pt x="3248" y="2021"/>
                  </a:lnTo>
                  <a:lnTo>
                    <a:pt x="3452" y="2378"/>
                  </a:lnTo>
                  <a:lnTo>
                    <a:pt x="3503" y="2557"/>
                  </a:lnTo>
                  <a:lnTo>
                    <a:pt x="3554" y="2736"/>
                  </a:lnTo>
                  <a:lnTo>
                    <a:pt x="3606" y="2915"/>
                  </a:lnTo>
                  <a:lnTo>
                    <a:pt x="3606" y="3094"/>
                  </a:lnTo>
                  <a:lnTo>
                    <a:pt x="3631" y="3273"/>
                  </a:lnTo>
                  <a:lnTo>
                    <a:pt x="3606" y="3452"/>
                  </a:lnTo>
                  <a:lnTo>
                    <a:pt x="3580" y="3606"/>
                  </a:lnTo>
                  <a:lnTo>
                    <a:pt x="3529" y="3759"/>
                  </a:lnTo>
                  <a:lnTo>
                    <a:pt x="3478" y="3887"/>
                  </a:lnTo>
                  <a:lnTo>
                    <a:pt x="3401" y="4015"/>
                  </a:lnTo>
                  <a:lnTo>
                    <a:pt x="3222" y="4219"/>
                  </a:lnTo>
                  <a:lnTo>
                    <a:pt x="3018" y="4347"/>
                  </a:lnTo>
                  <a:lnTo>
                    <a:pt x="3018" y="4296"/>
                  </a:lnTo>
                  <a:lnTo>
                    <a:pt x="3018" y="4168"/>
                  </a:lnTo>
                  <a:lnTo>
                    <a:pt x="2992" y="4040"/>
                  </a:lnTo>
                  <a:lnTo>
                    <a:pt x="2890" y="3810"/>
                  </a:lnTo>
                  <a:lnTo>
                    <a:pt x="2787" y="3631"/>
                  </a:lnTo>
                  <a:lnTo>
                    <a:pt x="2634" y="3478"/>
                  </a:lnTo>
                  <a:lnTo>
                    <a:pt x="2532" y="3324"/>
                  </a:lnTo>
                  <a:lnTo>
                    <a:pt x="2404" y="3145"/>
                  </a:lnTo>
                  <a:lnTo>
                    <a:pt x="2327" y="2966"/>
                  </a:lnTo>
                  <a:lnTo>
                    <a:pt x="2302" y="2736"/>
                  </a:lnTo>
                  <a:lnTo>
                    <a:pt x="2276" y="2660"/>
                  </a:lnTo>
                  <a:lnTo>
                    <a:pt x="2251" y="2609"/>
                  </a:lnTo>
                  <a:lnTo>
                    <a:pt x="2199" y="2532"/>
                  </a:lnTo>
                  <a:lnTo>
                    <a:pt x="2148" y="2506"/>
                  </a:lnTo>
                  <a:lnTo>
                    <a:pt x="2072" y="2481"/>
                  </a:lnTo>
                  <a:lnTo>
                    <a:pt x="1918" y="2481"/>
                  </a:lnTo>
                  <a:lnTo>
                    <a:pt x="1867" y="2506"/>
                  </a:lnTo>
                  <a:lnTo>
                    <a:pt x="1611" y="2711"/>
                  </a:lnTo>
                  <a:lnTo>
                    <a:pt x="1407" y="2915"/>
                  </a:lnTo>
                  <a:lnTo>
                    <a:pt x="1253" y="3145"/>
                  </a:lnTo>
                  <a:lnTo>
                    <a:pt x="1126" y="3376"/>
                  </a:lnTo>
                  <a:lnTo>
                    <a:pt x="1075" y="3631"/>
                  </a:lnTo>
                  <a:lnTo>
                    <a:pt x="1049" y="3887"/>
                  </a:lnTo>
                  <a:lnTo>
                    <a:pt x="1075" y="4143"/>
                  </a:lnTo>
                  <a:lnTo>
                    <a:pt x="1151" y="4398"/>
                  </a:lnTo>
                  <a:lnTo>
                    <a:pt x="947" y="4270"/>
                  </a:lnTo>
                  <a:lnTo>
                    <a:pt x="844" y="4194"/>
                  </a:lnTo>
                  <a:lnTo>
                    <a:pt x="768" y="4091"/>
                  </a:lnTo>
                  <a:lnTo>
                    <a:pt x="691" y="3964"/>
                  </a:lnTo>
                  <a:lnTo>
                    <a:pt x="614" y="3836"/>
                  </a:lnTo>
                  <a:lnTo>
                    <a:pt x="589" y="3682"/>
                  </a:lnTo>
                  <a:lnTo>
                    <a:pt x="563" y="3503"/>
                  </a:lnTo>
                  <a:lnTo>
                    <a:pt x="563" y="3324"/>
                  </a:lnTo>
                  <a:lnTo>
                    <a:pt x="589" y="3145"/>
                  </a:lnTo>
                  <a:lnTo>
                    <a:pt x="640" y="3018"/>
                  </a:lnTo>
                  <a:lnTo>
                    <a:pt x="717" y="2890"/>
                  </a:lnTo>
                  <a:lnTo>
                    <a:pt x="793" y="2788"/>
                  </a:lnTo>
                  <a:lnTo>
                    <a:pt x="870" y="2685"/>
                  </a:lnTo>
                  <a:lnTo>
                    <a:pt x="1100" y="2455"/>
                  </a:lnTo>
                  <a:lnTo>
                    <a:pt x="1381" y="2200"/>
                  </a:lnTo>
                  <a:lnTo>
                    <a:pt x="1509" y="2021"/>
                  </a:lnTo>
                  <a:lnTo>
                    <a:pt x="1637" y="1842"/>
                  </a:lnTo>
                  <a:lnTo>
                    <a:pt x="1765" y="1637"/>
                  </a:lnTo>
                  <a:lnTo>
                    <a:pt x="1867" y="1381"/>
                  </a:lnTo>
                  <a:lnTo>
                    <a:pt x="1944" y="1100"/>
                  </a:lnTo>
                  <a:lnTo>
                    <a:pt x="2020" y="793"/>
                  </a:lnTo>
                  <a:lnTo>
                    <a:pt x="2353" y="1023"/>
                  </a:lnTo>
                  <a:lnTo>
                    <a:pt x="2711" y="1356"/>
                  </a:lnTo>
                  <a:lnTo>
                    <a:pt x="2813" y="1433"/>
                  </a:lnTo>
                  <a:lnTo>
                    <a:pt x="2915" y="1433"/>
                  </a:lnTo>
                  <a:lnTo>
                    <a:pt x="3018" y="1407"/>
                  </a:lnTo>
                  <a:lnTo>
                    <a:pt x="3120" y="1356"/>
                  </a:lnTo>
                  <a:lnTo>
                    <a:pt x="3171" y="1254"/>
                  </a:lnTo>
                  <a:lnTo>
                    <a:pt x="3196" y="1151"/>
                  </a:lnTo>
                  <a:lnTo>
                    <a:pt x="3171" y="1049"/>
                  </a:lnTo>
                  <a:lnTo>
                    <a:pt x="3120" y="947"/>
                  </a:lnTo>
                  <a:lnTo>
                    <a:pt x="2890" y="742"/>
                  </a:lnTo>
                  <a:lnTo>
                    <a:pt x="2685" y="563"/>
                  </a:lnTo>
                  <a:lnTo>
                    <a:pt x="2276" y="282"/>
                  </a:lnTo>
                  <a:lnTo>
                    <a:pt x="1995" y="103"/>
                  </a:lnTo>
                  <a:lnTo>
                    <a:pt x="1893" y="52"/>
                  </a:lnTo>
                  <a:lnTo>
                    <a:pt x="1816" y="26"/>
                  </a:lnTo>
                  <a:lnTo>
                    <a:pt x="173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2" name="Google Shape;802;g23f564b1645_6_956"/>
          <p:cNvGrpSpPr/>
          <p:nvPr/>
        </p:nvGrpSpPr>
        <p:grpSpPr>
          <a:xfrm>
            <a:off x="3621200" y="3000550"/>
            <a:ext cx="379675" cy="419300"/>
            <a:chOff x="3993750" y="1966200"/>
            <a:chExt cx="379675" cy="419300"/>
          </a:xfrm>
        </p:grpSpPr>
        <p:sp>
          <p:nvSpPr>
            <p:cNvPr id="803" name="Google Shape;803;g23f564b1645_6_956"/>
            <p:cNvSpPr/>
            <p:nvPr/>
          </p:nvSpPr>
          <p:spPr>
            <a:xfrm>
              <a:off x="4221925" y="2030125"/>
              <a:ext cx="151500" cy="329825"/>
            </a:xfrm>
            <a:custGeom>
              <a:rect b="b" l="l" r="r" t="t"/>
              <a:pathLst>
                <a:path extrusionOk="0" h="13193" w="6060">
                  <a:moveTo>
                    <a:pt x="3222" y="0"/>
                  </a:moveTo>
                  <a:lnTo>
                    <a:pt x="3094" y="26"/>
                  </a:lnTo>
                  <a:lnTo>
                    <a:pt x="3017" y="102"/>
                  </a:lnTo>
                  <a:lnTo>
                    <a:pt x="2940" y="205"/>
                  </a:lnTo>
                  <a:lnTo>
                    <a:pt x="2940" y="307"/>
                  </a:lnTo>
                  <a:lnTo>
                    <a:pt x="2966" y="435"/>
                  </a:lnTo>
                  <a:lnTo>
                    <a:pt x="3043" y="511"/>
                  </a:lnTo>
                  <a:lnTo>
                    <a:pt x="3324" y="767"/>
                  </a:lnTo>
                  <a:lnTo>
                    <a:pt x="3579" y="1048"/>
                  </a:lnTo>
                  <a:lnTo>
                    <a:pt x="3835" y="1330"/>
                  </a:lnTo>
                  <a:lnTo>
                    <a:pt x="4065" y="1636"/>
                  </a:lnTo>
                  <a:lnTo>
                    <a:pt x="4295" y="1943"/>
                  </a:lnTo>
                  <a:lnTo>
                    <a:pt x="4500" y="2250"/>
                  </a:lnTo>
                  <a:lnTo>
                    <a:pt x="4679" y="2582"/>
                  </a:lnTo>
                  <a:lnTo>
                    <a:pt x="4832" y="2915"/>
                  </a:lnTo>
                  <a:lnTo>
                    <a:pt x="4986" y="3247"/>
                  </a:lnTo>
                  <a:lnTo>
                    <a:pt x="5113" y="3605"/>
                  </a:lnTo>
                  <a:lnTo>
                    <a:pt x="5216" y="3963"/>
                  </a:lnTo>
                  <a:lnTo>
                    <a:pt x="5318" y="4321"/>
                  </a:lnTo>
                  <a:lnTo>
                    <a:pt x="5369" y="4704"/>
                  </a:lnTo>
                  <a:lnTo>
                    <a:pt x="5420" y="5062"/>
                  </a:lnTo>
                  <a:lnTo>
                    <a:pt x="5471" y="5446"/>
                  </a:lnTo>
                  <a:lnTo>
                    <a:pt x="5471" y="5829"/>
                  </a:lnTo>
                  <a:lnTo>
                    <a:pt x="5446" y="6417"/>
                  </a:lnTo>
                  <a:lnTo>
                    <a:pt x="5369" y="7005"/>
                  </a:lnTo>
                  <a:lnTo>
                    <a:pt x="5241" y="7568"/>
                  </a:lnTo>
                  <a:lnTo>
                    <a:pt x="5088" y="8130"/>
                  </a:lnTo>
                  <a:lnTo>
                    <a:pt x="4883" y="8667"/>
                  </a:lnTo>
                  <a:lnTo>
                    <a:pt x="4628" y="9178"/>
                  </a:lnTo>
                  <a:lnTo>
                    <a:pt x="4346" y="9664"/>
                  </a:lnTo>
                  <a:lnTo>
                    <a:pt x="4014" y="10124"/>
                  </a:lnTo>
                  <a:lnTo>
                    <a:pt x="3631" y="10559"/>
                  </a:lnTo>
                  <a:lnTo>
                    <a:pt x="3247" y="10968"/>
                  </a:lnTo>
                  <a:lnTo>
                    <a:pt x="2812" y="11326"/>
                  </a:lnTo>
                  <a:lnTo>
                    <a:pt x="2352" y="11658"/>
                  </a:lnTo>
                  <a:lnTo>
                    <a:pt x="1841" y="11965"/>
                  </a:lnTo>
                  <a:lnTo>
                    <a:pt x="1330" y="12221"/>
                  </a:lnTo>
                  <a:lnTo>
                    <a:pt x="793" y="12451"/>
                  </a:lnTo>
                  <a:lnTo>
                    <a:pt x="205" y="12604"/>
                  </a:lnTo>
                  <a:lnTo>
                    <a:pt x="102" y="12655"/>
                  </a:lnTo>
                  <a:lnTo>
                    <a:pt x="26" y="12757"/>
                  </a:lnTo>
                  <a:lnTo>
                    <a:pt x="0" y="12860"/>
                  </a:lnTo>
                  <a:lnTo>
                    <a:pt x="0" y="12962"/>
                  </a:lnTo>
                  <a:lnTo>
                    <a:pt x="51" y="13064"/>
                  </a:lnTo>
                  <a:lnTo>
                    <a:pt x="102" y="13141"/>
                  </a:lnTo>
                  <a:lnTo>
                    <a:pt x="205" y="13166"/>
                  </a:lnTo>
                  <a:lnTo>
                    <a:pt x="281" y="13192"/>
                  </a:lnTo>
                  <a:lnTo>
                    <a:pt x="358" y="13192"/>
                  </a:lnTo>
                  <a:lnTo>
                    <a:pt x="972" y="12988"/>
                  </a:lnTo>
                  <a:lnTo>
                    <a:pt x="1560" y="12757"/>
                  </a:lnTo>
                  <a:lnTo>
                    <a:pt x="2122" y="12476"/>
                  </a:lnTo>
                  <a:lnTo>
                    <a:pt x="2659" y="12169"/>
                  </a:lnTo>
                  <a:lnTo>
                    <a:pt x="3170" y="11786"/>
                  </a:lnTo>
                  <a:lnTo>
                    <a:pt x="3631" y="11402"/>
                  </a:lnTo>
                  <a:lnTo>
                    <a:pt x="4065" y="10942"/>
                  </a:lnTo>
                  <a:lnTo>
                    <a:pt x="4474" y="10482"/>
                  </a:lnTo>
                  <a:lnTo>
                    <a:pt x="4832" y="9971"/>
                  </a:lnTo>
                  <a:lnTo>
                    <a:pt x="5139" y="9459"/>
                  </a:lnTo>
                  <a:lnTo>
                    <a:pt x="5420" y="8897"/>
                  </a:lnTo>
                  <a:lnTo>
                    <a:pt x="5650" y="8309"/>
                  </a:lnTo>
                  <a:lnTo>
                    <a:pt x="5829" y="7721"/>
                  </a:lnTo>
                  <a:lnTo>
                    <a:pt x="5957" y="7107"/>
                  </a:lnTo>
                  <a:lnTo>
                    <a:pt x="6034" y="6468"/>
                  </a:lnTo>
                  <a:lnTo>
                    <a:pt x="6059" y="5829"/>
                  </a:lnTo>
                  <a:lnTo>
                    <a:pt x="6059" y="5420"/>
                  </a:lnTo>
                  <a:lnTo>
                    <a:pt x="6008" y="5011"/>
                  </a:lnTo>
                  <a:lnTo>
                    <a:pt x="5957" y="4602"/>
                  </a:lnTo>
                  <a:lnTo>
                    <a:pt x="5880" y="4193"/>
                  </a:lnTo>
                  <a:lnTo>
                    <a:pt x="5778" y="3809"/>
                  </a:lnTo>
                  <a:lnTo>
                    <a:pt x="5676" y="3426"/>
                  </a:lnTo>
                  <a:lnTo>
                    <a:pt x="5522" y="3042"/>
                  </a:lnTo>
                  <a:lnTo>
                    <a:pt x="5369" y="2659"/>
                  </a:lnTo>
                  <a:lnTo>
                    <a:pt x="5190" y="2301"/>
                  </a:lnTo>
                  <a:lnTo>
                    <a:pt x="4986" y="1943"/>
                  </a:lnTo>
                  <a:lnTo>
                    <a:pt x="4781" y="1611"/>
                  </a:lnTo>
                  <a:lnTo>
                    <a:pt x="4551" y="1278"/>
                  </a:lnTo>
                  <a:lnTo>
                    <a:pt x="4295" y="946"/>
                  </a:lnTo>
                  <a:lnTo>
                    <a:pt x="4014" y="639"/>
                  </a:lnTo>
                  <a:lnTo>
                    <a:pt x="3733" y="358"/>
                  </a:lnTo>
                  <a:lnTo>
                    <a:pt x="3426" y="77"/>
                  </a:lnTo>
                  <a:lnTo>
                    <a:pt x="3324" y="26"/>
                  </a:lnTo>
                  <a:lnTo>
                    <a:pt x="322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g23f564b1645_6_956"/>
            <p:cNvSpPr/>
            <p:nvPr/>
          </p:nvSpPr>
          <p:spPr>
            <a:xfrm>
              <a:off x="4173975" y="1966200"/>
              <a:ext cx="113150" cy="62025"/>
            </a:xfrm>
            <a:custGeom>
              <a:rect b="b" l="l" r="r" t="t"/>
              <a:pathLst>
                <a:path extrusionOk="0" h="2481" w="4526">
                  <a:moveTo>
                    <a:pt x="1484" y="1"/>
                  </a:moveTo>
                  <a:lnTo>
                    <a:pt x="1381" y="52"/>
                  </a:lnTo>
                  <a:lnTo>
                    <a:pt x="154" y="844"/>
                  </a:lnTo>
                  <a:lnTo>
                    <a:pt x="103" y="870"/>
                  </a:lnTo>
                  <a:lnTo>
                    <a:pt x="52" y="921"/>
                  </a:lnTo>
                  <a:lnTo>
                    <a:pt x="26" y="998"/>
                  </a:lnTo>
                  <a:lnTo>
                    <a:pt x="1" y="1049"/>
                  </a:lnTo>
                  <a:lnTo>
                    <a:pt x="26" y="1125"/>
                  </a:lnTo>
                  <a:lnTo>
                    <a:pt x="26" y="1202"/>
                  </a:lnTo>
                  <a:lnTo>
                    <a:pt x="77" y="1253"/>
                  </a:lnTo>
                  <a:lnTo>
                    <a:pt x="103" y="1304"/>
                  </a:lnTo>
                  <a:lnTo>
                    <a:pt x="1202" y="2250"/>
                  </a:lnTo>
                  <a:lnTo>
                    <a:pt x="1305" y="2327"/>
                  </a:lnTo>
                  <a:lnTo>
                    <a:pt x="1407" y="2327"/>
                  </a:lnTo>
                  <a:lnTo>
                    <a:pt x="1535" y="2301"/>
                  </a:lnTo>
                  <a:lnTo>
                    <a:pt x="1637" y="2225"/>
                  </a:lnTo>
                  <a:lnTo>
                    <a:pt x="1688" y="2122"/>
                  </a:lnTo>
                  <a:lnTo>
                    <a:pt x="1688" y="2020"/>
                  </a:lnTo>
                  <a:lnTo>
                    <a:pt x="1663" y="1918"/>
                  </a:lnTo>
                  <a:lnTo>
                    <a:pt x="1586" y="1816"/>
                  </a:lnTo>
                  <a:lnTo>
                    <a:pt x="1126" y="1407"/>
                  </a:lnTo>
                  <a:lnTo>
                    <a:pt x="1535" y="1483"/>
                  </a:lnTo>
                  <a:lnTo>
                    <a:pt x="1918" y="1534"/>
                  </a:lnTo>
                  <a:lnTo>
                    <a:pt x="2276" y="1637"/>
                  </a:lnTo>
                  <a:lnTo>
                    <a:pt x="2660" y="1765"/>
                  </a:lnTo>
                  <a:lnTo>
                    <a:pt x="3018" y="1892"/>
                  </a:lnTo>
                  <a:lnTo>
                    <a:pt x="3375" y="2046"/>
                  </a:lnTo>
                  <a:lnTo>
                    <a:pt x="3733" y="2225"/>
                  </a:lnTo>
                  <a:lnTo>
                    <a:pt x="4066" y="2429"/>
                  </a:lnTo>
                  <a:lnTo>
                    <a:pt x="4142" y="2455"/>
                  </a:lnTo>
                  <a:lnTo>
                    <a:pt x="4219" y="2480"/>
                  </a:lnTo>
                  <a:lnTo>
                    <a:pt x="4296" y="2455"/>
                  </a:lnTo>
                  <a:lnTo>
                    <a:pt x="4373" y="2429"/>
                  </a:lnTo>
                  <a:lnTo>
                    <a:pt x="4424" y="2404"/>
                  </a:lnTo>
                  <a:lnTo>
                    <a:pt x="4475" y="2327"/>
                  </a:lnTo>
                  <a:lnTo>
                    <a:pt x="4526" y="2225"/>
                  </a:lnTo>
                  <a:lnTo>
                    <a:pt x="4526" y="2097"/>
                  </a:lnTo>
                  <a:lnTo>
                    <a:pt x="4475" y="1995"/>
                  </a:lnTo>
                  <a:lnTo>
                    <a:pt x="4373" y="1918"/>
                  </a:lnTo>
                  <a:lnTo>
                    <a:pt x="4015" y="1713"/>
                  </a:lnTo>
                  <a:lnTo>
                    <a:pt x="3657" y="1534"/>
                  </a:lnTo>
                  <a:lnTo>
                    <a:pt x="3273" y="1356"/>
                  </a:lnTo>
                  <a:lnTo>
                    <a:pt x="2864" y="1202"/>
                  </a:lnTo>
                  <a:lnTo>
                    <a:pt x="2481" y="1074"/>
                  </a:lnTo>
                  <a:lnTo>
                    <a:pt x="2072" y="972"/>
                  </a:lnTo>
                  <a:lnTo>
                    <a:pt x="1663" y="895"/>
                  </a:lnTo>
                  <a:lnTo>
                    <a:pt x="1228" y="844"/>
                  </a:lnTo>
                  <a:lnTo>
                    <a:pt x="1688" y="537"/>
                  </a:lnTo>
                  <a:lnTo>
                    <a:pt x="1765" y="461"/>
                  </a:lnTo>
                  <a:lnTo>
                    <a:pt x="1816" y="358"/>
                  </a:lnTo>
                  <a:lnTo>
                    <a:pt x="1816" y="256"/>
                  </a:lnTo>
                  <a:lnTo>
                    <a:pt x="1790" y="128"/>
                  </a:lnTo>
                  <a:lnTo>
                    <a:pt x="1688" y="52"/>
                  </a:lnTo>
                  <a:lnTo>
                    <a:pt x="158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g23f564b1645_6_956"/>
            <p:cNvSpPr/>
            <p:nvPr/>
          </p:nvSpPr>
          <p:spPr>
            <a:xfrm>
              <a:off x="3993750" y="1991775"/>
              <a:ext cx="199425" cy="393725"/>
            </a:xfrm>
            <a:custGeom>
              <a:rect b="b" l="l" r="r" t="t"/>
              <a:pathLst>
                <a:path extrusionOk="0" h="15749" w="7977">
                  <a:moveTo>
                    <a:pt x="5727" y="0"/>
                  </a:moveTo>
                  <a:lnTo>
                    <a:pt x="5139" y="179"/>
                  </a:lnTo>
                  <a:lnTo>
                    <a:pt x="4551" y="409"/>
                  </a:lnTo>
                  <a:lnTo>
                    <a:pt x="3988" y="665"/>
                  </a:lnTo>
                  <a:lnTo>
                    <a:pt x="3452" y="997"/>
                  </a:lnTo>
                  <a:lnTo>
                    <a:pt x="2966" y="1355"/>
                  </a:lnTo>
                  <a:lnTo>
                    <a:pt x="2480" y="1739"/>
                  </a:lnTo>
                  <a:lnTo>
                    <a:pt x="2045" y="2173"/>
                  </a:lnTo>
                  <a:lnTo>
                    <a:pt x="1636" y="2659"/>
                  </a:lnTo>
                  <a:lnTo>
                    <a:pt x="1253" y="3170"/>
                  </a:lnTo>
                  <a:lnTo>
                    <a:pt x="921" y="3733"/>
                  </a:lnTo>
                  <a:lnTo>
                    <a:pt x="639" y="4295"/>
                  </a:lnTo>
                  <a:lnTo>
                    <a:pt x="409" y="4858"/>
                  </a:lnTo>
                  <a:lnTo>
                    <a:pt x="230" y="5471"/>
                  </a:lnTo>
                  <a:lnTo>
                    <a:pt x="102" y="6085"/>
                  </a:lnTo>
                  <a:lnTo>
                    <a:pt x="26" y="6724"/>
                  </a:lnTo>
                  <a:lnTo>
                    <a:pt x="0" y="7363"/>
                  </a:lnTo>
                  <a:lnTo>
                    <a:pt x="0" y="7721"/>
                  </a:lnTo>
                  <a:lnTo>
                    <a:pt x="26" y="8079"/>
                  </a:lnTo>
                  <a:lnTo>
                    <a:pt x="77" y="8437"/>
                  </a:lnTo>
                  <a:lnTo>
                    <a:pt x="128" y="8795"/>
                  </a:lnTo>
                  <a:lnTo>
                    <a:pt x="205" y="9127"/>
                  </a:lnTo>
                  <a:lnTo>
                    <a:pt x="281" y="9459"/>
                  </a:lnTo>
                  <a:lnTo>
                    <a:pt x="409" y="9792"/>
                  </a:lnTo>
                  <a:lnTo>
                    <a:pt x="512" y="10124"/>
                  </a:lnTo>
                  <a:lnTo>
                    <a:pt x="639" y="10457"/>
                  </a:lnTo>
                  <a:lnTo>
                    <a:pt x="793" y="10763"/>
                  </a:lnTo>
                  <a:lnTo>
                    <a:pt x="946" y="11070"/>
                  </a:lnTo>
                  <a:lnTo>
                    <a:pt x="1125" y="11351"/>
                  </a:lnTo>
                  <a:lnTo>
                    <a:pt x="1509" y="11914"/>
                  </a:lnTo>
                  <a:lnTo>
                    <a:pt x="1943" y="12451"/>
                  </a:lnTo>
                  <a:lnTo>
                    <a:pt x="2429" y="12911"/>
                  </a:lnTo>
                  <a:lnTo>
                    <a:pt x="2940" y="13371"/>
                  </a:lnTo>
                  <a:lnTo>
                    <a:pt x="3503" y="13755"/>
                  </a:lnTo>
                  <a:lnTo>
                    <a:pt x="3784" y="13934"/>
                  </a:lnTo>
                  <a:lnTo>
                    <a:pt x="4091" y="14112"/>
                  </a:lnTo>
                  <a:lnTo>
                    <a:pt x="4398" y="14240"/>
                  </a:lnTo>
                  <a:lnTo>
                    <a:pt x="4704" y="14394"/>
                  </a:lnTo>
                  <a:lnTo>
                    <a:pt x="5037" y="14522"/>
                  </a:lnTo>
                  <a:lnTo>
                    <a:pt x="5369" y="14624"/>
                  </a:lnTo>
                  <a:lnTo>
                    <a:pt x="5701" y="14726"/>
                  </a:lnTo>
                  <a:lnTo>
                    <a:pt x="6034" y="14803"/>
                  </a:lnTo>
                  <a:lnTo>
                    <a:pt x="6392" y="14854"/>
                  </a:lnTo>
                  <a:lnTo>
                    <a:pt x="6750" y="14905"/>
                  </a:lnTo>
                  <a:lnTo>
                    <a:pt x="6289" y="15212"/>
                  </a:lnTo>
                  <a:lnTo>
                    <a:pt x="6213" y="15288"/>
                  </a:lnTo>
                  <a:lnTo>
                    <a:pt x="6162" y="15391"/>
                  </a:lnTo>
                  <a:lnTo>
                    <a:pt x="6162" y="15493"/>
                  </a:lnTo>
                  <a:lnTo>
                    <a:pt x="6187" y="15621"/>
                  </a:lnTo>
                  <a:lnTo>
                    <a:pt x="6238" y="15672"/>
                  </a:lnTo>
                  <a:lnTo>
                    <a:pt x="6315" y="15698"/>
                  </a:lnTo>
                  <a:lnTo>
                    <a:pt x="6366" y="15723"/>
                  </a:lnTo>
                  <a:lnTo>
                    <a:pt x="6443" y="15749"/>
                  </a:lnTo>
                  <a:lnTo>
                    <a:pt x="6520" y="15723"/>
                  </a:lnTo>
                  <a:lnTo>
                    <a:pt x="6596" y="15698"/>
                  </a:lnTo>
                  <a:lnTo>
                    <a:pt x="7823" y="14905"/>
                  </a:lnTo>
                  <a:lnTo>
                    <a:pt x="7874" y="14879"/>
                  </a:lnTo>
                  <a:lnTo>
                    <a:pt x="7926" y="14803"/>
                  </a:lnTo>
                  <a:lnTo>
                    <a:pt x="7951" y="14752"/>
                  </a:lnTo>
                  <a:lnTo>
                    <a:pt x="7977" y="14675"/>
                  </a:lnTo>
                  <a:lnTo>
                    <a:pt x="7951" y="14624"/>
                  </a:lnTo>
                  <a:lnTo>
                    <a:pt x="7951" y="14547"/>
                  </a:lnTo>
                  <a:lnTo>
                    <a:pt x="7900" y="14496"/>
                  </a:lnTo>
                  <a:lnTo>
                    <a:pt x="7874" y="14445"/>
                  </a:lnTo>
                  <a:lnTo>
                    <a:pt x="6775" y="13473"/>
                  </a:lnTo>
                  <a:lnTo>
                    <a:pt x="6673" y="13422"/>
                  </a:lnTo>
                  <a:lnTo>
                    <a:pt x="6545" y="13422"/>
                  </a:lnTo>
                  <a:lnTo>
                    <a:pt x="6443" y="13448"/>
                  </a:lnTo>
                  <a:lnTo>
                    <a:pt x="6341" y="13524"/>
                  </a:lnTo>
                  <a:lnTo>
                    <a:pt x="6289" y="13627"/>
                  </a:lnTo>
                  <a:lnTo>
                    <a:pt x="6289" y="13729"/>
                  </a:lnTo>
                  <a:lnTo>
                    <a:pt x="6315" y="13831"/>
                  </a:lnTo>
                  <a:lnTo>
                    <a:pt x="6392" y="13934"/>
                  </a:lnTo>
                  <a:lnTo>
                    <a:pt x="6852" y="14317"/>
                  </a:lnTo>
                  <a:lnTo>
                    <a:pt x="6520" y="14291"/>
                  </a:lnTo>
                  <a:lnTo>
                    <a:pt x="6187" y="14240"/>
                  </a:lnTo>
                  <a:lnTo>
                    <a:pt x="5574" y="14061"/>
                  </a:lnTo>
                  <a:lnTo>
                    <a:pt x="4960" y="13857"/>
                  </a:lnTo>
                  <a:lnTo>
                    <a:pt x="4372" y="13601"/>
                  </a:lnTo>
                  <a:lnTo>
                    <a:pt x="3835" y="13269"/>
                  </a:lnTo>
                  <a:lnTo>
                    <a:pt x="3324" y="12911"/>
                  </a:lnTo>
                  <a:lnTo>
                    <a:pt x="2838" y="12502"/>
                  </a:lnTo>
                  <a:lnTo>
                    <a:pt x="2403" y="12067"/>
                  </a:lnTo>
                  <a:lnTo>
                    <a:pt x="1994" y="11581"/>
                  </a:lnTo>
                  <a:lnTo>
                    <a:pt x="1636" y="11045"/>
                  </a:lnTo>
                  <a:lnTo>
                    <a:pt x="1330" y="10508"/>
                  </a:lnTo>
                  <a:lnTo>
                    <a:pt x="1074" y="9920"/>
                  </a:lnTo>
                  <a:lnTo>
                    <a:pt x="869" y="9306"/>
                  </a:lnTo>
                  <a:lnTo>
                    <a:pt x="716" y="8693"/>
                  </a:lnTo>
                  <a:lnTo>
                    <a:pt x="665" y="8360"/>
                  </a:lnTo>
                  <a:lnTo>
                    <a:pt x="614" y="8028"/>
                  </a:lnTo>
                  <a:lnTo>
                    <a:pt x="588" y="7695"/>
                  </a:lnTo>
                  <a:lnTo>
                    <a:pt x="588" y="7363"/>
                  </a:lnTo>
                  <a:lnTo>
                    <a:pt x="614" y="6775"/>
                  </a:lnTo>
                  <a:lnTo>
                    <a:pt x="690" y="6187"/>
                  </a:lnTo>
                  <a:lnTo>
                    <a:pt x="793" y="5625"/>
                  </a:lnTo>
                  <a:lnTo>
                    <a:pt x="972" y="5062"/>
                  </a:lnTo>
                  <a:lnTo>
                    <a:pt x="1176" y="4525"/>
                  </a:lnTo>
                  <a:lnTo>
                    <a:pt x="1432" y="4014"/>
                  </a:lnTo>
                  <a:lnTo>
                    <a:pt x="1739" y="3503"/>
                  </a:lnTo>
                  <a:lnTo>
                    <a:pt x="2097" y="3017"/>
                  </a:lnTo>
                  <a:lnTo>
                    <a:pt x="2455" y="2582"/>
                  </a:lnTo>
                  <a:lnTo>
                    <a:pt x="2864" y="2173"/>
                  </a:lnTo>
                  <a:lnTo>
                    <a:pt x="3324" y="1815"/>
                  </a:lnTo>
                  <a:lnTo>
                    <a:pt x="3784" y="1483"/>
                  </a:lnTo>
                  <a:lnTo>
                    <a:pt x="4270" y="1202"/>
                  </a:lnTo>
                  <a:lnTo>
                    <a:pt x="4781" y="946"/>
                  </a:lnTo>
                  <a:lnTo>
                    <a:pt x="5318" y="742"/>
                  </a:lnTo>
                  <a:lnTo>
                    <a:pt x="5880" y="563"/>
                  </a:lnTo>
                  <a:lnTo>
                    <a:pt x="5983" y="511"/>
                  </a:lnTo>
                  <a:lnTo>
                    <a:pt x="6059" y="435"/>
                  </a:lnTo>
                  <a:lnTo>
                    <a:pt x="6085" y="333"/>
                  </a:lnTo>
                  <a:lnTo>
                    <a:pt x="6085" y="205"/>
                  </a:lnTo>
                  <a:lnTo>
                    <a:pt x="6034" y="102"/>
                  </a:lnTo>
                  <a:lnTo>
                    <a:pt x="5957" y="26"/>
                  </a:lnTo>
                  <a:lnTo>
                    <a:pt x="585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23f564b1645_6_956"/>
            <p:cNvSpPr/>
            <p:nvPr/>
          </p:nvSpPr>
          <p:spPr>
            <a:xfrm>
              <a:off x="4078750" y="2059525"/>
              <a:ext cx="202625" cy="214775"/>
            </a:xfrm>
            <a:custGeom>
              <a:rect b="b" l="l" r="r" t="t"/>
              <a:pathLst>
                <a:path extrusionOk="0" h="8591" w="8105">
                  <a:moveTo>
                    <a:pt x="6136" y="818"/>
                  </a:moveTo>
                  <a:lnTo>
                    <a:pt x="6136" y="1969"/>
                  </a:lnTo>
                  <a:lnTo>
                    <a:pt x="5497" y="1330"/>
                  </a:lnTo>
                  <a:lnTo>
                    <a:pt x="5497" y="818"/>
                  </a:lnTo>
                  <a:close/>
                  <a:moveTo>
                    <a:pt x="4040" y="0"/>
                  </a:moveTo>
                  <a:lnTo>
                    <a:pt x="3938" y="26"/>
                  </a:lnTo>
                  <a:lnTo>
                    <a:pt x="3835" y="77"/>
                  </a:lnTo>
                  <a:lnTo>
                    <a:pt x="77" y="3835"/>
                  </a:lnTo>
                  <a:lnTo>
                    <a:pt x="26" y="3937"/>
                  </a:lnTo>
                  <a:lnTo>
                    <a:pt x="0" y="4040"/>
                  </a:lnTo>
                  <a:lnTo>
                    <a:pt x="26" y="4167"/>
                  </a:lnTo>
                  <a:lnTo>
                    <a:pt x="77" y="4270"/>
                  </a:lnTo>
                  <a:lnTo>
                    <a:pt x="179" y="4321"/>
                  </a:lnTo>
                  <a:lnTo>
                    <a:pt x="282" y="4346"/>
                  </a:lnTo>
                  <a:lnTo>
                    <a:pt x="410" y="4321"/>
                  </a:lnTo>
                  <a:lnTo>
                    <a:pt x="512" y="4270"/>
                  </a:lnTo>
                  <a:lnTo>
                    <a:pt x="1100" y="3656"/>
                  </a:lnTo>
                  <a:lnTo>
                    <a:pt x="1100" y="5701"/>
                  </a:lnTo>
                  <a:lnTo>
                    <a:pt x="1125" y="5829"/>
                  </a:lnTo>
                  <a:lnTo>
                    <a:pt x="1176" y="5906"/>
                  </a:lnTo>
                  <a:lnTo>
                    <a:pt x="1279" y="5983"/>
                  </a:lnTo>
                  <a:lnTo>
                    <a:pt x="1381" y="6008"/>
                  </a:lnTo>
                  <a:lnTo>
                    <a:pt x="1509" y="5983"/>
                  </a:lnTo>
                  <a:lnTo>
                    <a:pt x="1611" y="5906"/>
                  </a:lnTo>
                  <a:lnTo>
                    <a:pt x="1662" y="5829"/>
                  </a:lnTo>
                  <a:lnTo>
                    <a:pt x="1688" y="5701"/>
                  </a:lnTo>
                  <a:lnTo>
                    <a:pt x="1688" y="3068"/>
                  </a:lnTo>
                  <a:lnTo>
                    <a:pt x="4040" y="716"/>
                  </a:lnTo>
                  <a:lnTo>
                    <a:pt x="6418" y="3068"/>
                  </a:lnTo>
                  <a:lnTo>
                    <a:pt x="6418" y="8002"/>
                  </a:lnTo>
                  <a:lnTo>
                    <a:pt x="1688" y="8002"/>
                  </a:lnTo>
                  <a:lnTo>
                    <a:pt x="1688" y="6698"/>
                  </a:lnTo>
                  <a:lnTo>
                    <a:pt x="1662" y="6571"/>
                  </a:lnTo>
                  <a:lnTo>
                    <a:pt x="1611" y="6468"/>
                  </a:lnTo>
                  <a:lnTo>
                    <a:pt x="1509" y="6417"/>
                  </a:lnTo>
                  <a:lnTo>
                    <a:pt x="1381" y="6392"/>
                  </a:lnTo>
                  <a:lnTo>
                    <a:pt x="1279" y="6417"/>
                  </a:lnTo>
                  <a:lnTo>
                    <a:pt x="1176" y="6468"/>
                  </a:lnTo>
                  <a:lnTo>
                    <a:pt x="1125" y="6571"/>
                  </a:lnTo>
                  <a:lnTo>
                    <a:pt x="1100" y="6698"/>
                  </a:lnTo>
                  <a:lnTo>
                    <a:pt x="1100" y="8309"/>
                  </a:lnTo>
                  <a:lnTo>
                    <a:pt x="1125" y="8411"/>
                  </a:lnTo>
                  <a:lnTo>
                    <a:pt x="1176" y="8514"/>
                  </a:lnTo>
                  <a:lnTo>
                    <a:pt x="1279" y="8565"/>
                  </a:lnTo>
                  <a:lnTo>
                    <a:pt x="1381" y="8590"/>
                  </a:lnTo>
                  <a:lnTo>
                    <a:pt x="6699" y="8590"/>
                  </a:lnTo>
                  <a:lnTo>
                    <a:pt x="6827" y="8565"/>
                  </a:lnTo>
                  <a:lnTo>
                    <a:pt x="6903" y="8514"/>
                  </a:lnTo>
                  <a:lnTo>
                    <a:pt x="6980" y="8411"/>
                  </a:lnTo>
                  <a:lnTo>
                    <a:pt x="7006" y="8309"/>
                  </a:lnTo>
                  <a:lnTo>
                    <a:pt x="7006" y="3656"/>
                  </a:lnTo>
                  <a:lnTo>
                    <a:pt x="7594" y="4270"/>
                  </a:lnTo>
                  <a:lnTo>
                    <a:pt x="7696" y="4321"/>
                  </a:lnTo>
                  <a:lnTo>
                    <a:pt x="7798" y="4346"/>
                  </a:lnTo>
                  <a:lnTo>
                    <a:pt x="7926" y="4321"/>
                  </a:lnTo>
                  <a:lnTo>
                    <a:pt x="8028" y="4270"/>
                  </a:lnTo>
                  <a:lnTo>
                    <a:pt x="8079" y="4167"/>
                  </a:lnTo>
                  <a:lnTo>
                    <a:pt x="8105" y="4040"/>
                  </a:lnTo>
                  <a:lnTo>
                    <a:pt x="8079" y="3937"/>
                  </a:lnTo>
                  <a:lnTo>
                    <a:pt x="8028" y="3835"/>
                  </a:lnTo>
                  <a:lnTo>
                    <a:pt x="6724" y="2557"/>
                  </a:lnTo>
                  <a:lnTo>
                    <a:pt x="6724" y="537"/>
                  </a:lnTo>
                  <a:lnTo>
                    <a:pt x="6699" y="409"/>
                  </a:lnTo>
                  <a:lnTo>
                    <a:pt x="6648" y="332"/>
                  </a:lnTo>
                  <a:lnTo>
                    <a:pt x="6545" y="256"/>
                  </a:lnTo>
                  <a:lnTo>
                    <a:pt x="6443" y="230"/>
                  </a:lnTo>
                  <a:lnTo>
                    <a:pt x="5190" y="230"/>
                  </a:lnTo>
                  <a:lnTo>
                    <a:pt x="5088" y="256"/>
                  </a:lnTo>
                  <a:lnTo>
                    <a:pt x="4986" y="332"/>
                  </a:lnTo>
                  <a:lnTo>
                    <a:pt x="4935" y="409"/>
                  </a:lnTo>
                  <a:lnTo>
                    <a:pt x="4909" y="537"/>
                  </a:lnTo>
                  <a:lnTo>
                    <a:pt x="4909" y="742"/>
                  </a:lnTo>
                  <a:lnTo>
                    <a:pt x="4270" y="77"/>
                  </a:lnTo>
                  <a:lnTo>
                    <a:pt x="4168" y="26"/>
                  </a:lnTo>
                  <a:lnTo>
                    <a:pt x="404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23f564b1645_6_956"/>
            <p:cNvSpPr/>
            <p:nvPr/>
          </p:nvSpPr>
          <p:spPr>
            <a:xfrm>
              <a:off x="4150975" y="2151550"/>
              <a:ext cx="58175" cy="75450"/>
            </a:xfrm>
            <a:custGeom>
              <a:rect b="b" l="l" r="r" t="t"/>
              <a:pathLst>
                <a:path extrusionOk="0" h="3018" w="2327">
                  <a:moveTo>
                    <a:pt x="1739" y="589"/>
                  </a:moveTo>
                  <a:lnTo>
                    <a:pt x="1739" y="2429"/>
                  </a:lnTo>
                  <a:lnTo>
                    <a:pt x="588" y="2429"/>
                  </a:lnTo>
                  <a:lnTo>
                    <a:pt x="588" y="589"/>
                  </a:lnTo>
                  <a:close/>
                  <a:moveTo>
                    <a:pt x="282" y="1"/>
                  </a:moveTo>
                  <a:lnTo>
                    <a:pt x="179" y="26"/>
                  </a:lnTo>
                  <a:lnTo>
                    <a:pt x="77" y="77"/>
                  </a:lnTo>
                  <a:lnTo>
                    <a:pt x="26" y="180"/>
                  </a:lnTo>
                  <a:lnTo>
                    <a:pt x="0" y="282"/>
                  </a:lnTo>
                  <a:lnTo>
                    <a:pt x="0" y="2736"/>
                  </a:lnTo>
                  <a:lnTo>
                    <a:pt x="26" y="2838"/>
                  </a:lnTo>
                  <a:lnTo>
                    <a:pt x="77" y="2941"/>
                  </a:lnTo>
                  <a:lnTo>
                    <a:pt x="179" y="2992"/>
                  </a:lnTo>
                  <a:lnTo>
                    <a:pt x="282" y="3017"/>
                  </a:lnTo>
                  <a:lnTo>
                    <a:pt x="2020" y="3017"/>
                  </a:lnTo>
                  <a:lnTo>
                    <a:pt x="2148" y="2992"/>
                  </a:lnTo>
                  <a:lnTo>
                    <a:pt x="2225" y="2941"/>
                  </a:lnTo>
                  <a:lnTo>
                    <a:pt x="2301" y="2838"/>
                  </a:lnTo>
                  <a:lnTo>
                    <a:pt x="2327" y="2736"/>
                  </a:lnTo>
                  <a:lnTo>
                    <a:pt x="2327" y="282"/>
                  </a:lnTo>
                  <a:lnTo>
                    <a:pt x="2301" y="180"/>
                  </a:lnTo>
                  <a:lnTo>
                    <a:pt x="2225" y="77"/>
                  </a:lnTo>
                  <a:lnTo>
                    <a:pt x="2148" y="26"/>
                  </a:lnTo>
                  <a:lnTo>
                    <a:pt x="202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8" name="Google Shape;808;g23f564b1645_6_956"/>
          <p:cNvGrpSpPr/>
          <p:nvPr/>
        </p:nvGrpSpPr>
        <p:grpSpPr>
          <a:xfrm>
            <a:off x="3601863" y="1690275"/>
            <a:ext cx="418325" cy="418300"/>
            <a:chOff x="1738125" y="1959325"/>
            <a:chExt cx="418325" cy="418300"/>
          </a:xfrm>
        </p:grpSpPr>
        <p:sp>
          <p:nvSpPr>
            <p:cNvPr id="809" name="Google Shape;809;g23f564b1645_6_956"/>
            <p:cNvSpPr/>
            <p:nvPr/>
          </p:nvSpPr>
          <p:spPr>
            <a:xfrm>
              <a:off x="1769725" y="1990900"/>
              <a:ext cx="386725" cy="386725"/>
            </a:xfrm>
            <a:custGeom>
              <a:rect b="b" l="l" r="r" t="t"/>
              <a:pathLst>
                <a:path extrusionOk="0" h="15469" w="15469">
                  <a:moveTo>
                    <a:pt x="13573" y="1997"/>
                  </a:moveTo>
                  <a:lnTo>
                    <a:pt x="13573" y="5536"/>
                  </a:lnTo>
                  <a:lnTo>
                    <a:pt x="13093" y="5536"/>
                  </a:lnTo>
                  <a:lnTo>
                    <a:pt x="13093" y="1997"/>
                  </a:lnTo>
                  <a:close/>
                  <a:moveTo>
                    <a:pt x="3210" y="607"/>
                  </a:moveTo>
                  <a:lnTo>
                    <a:pt x="3210" y="4348"/>
                  </a:lnTo>
                  <a:lnTo>
                    <a:pt x="3185" y="4626"/>
                  </a:lnTo>
                  <a:lnTo>
                    <a:pt x="3109" y="4879"/>
                  </a:lnTo>
                  <a:lnTo>
                    <a:pt x="2983" y="5106"/>
                  </a:lnTo>
                  <a:lnTo>
                    <a:pt x="2831" y="5283"/>
                  </a:lnTo>
                  <a:lnTo>
                    <a:pt x="2629" y="5460"/>
                  </a:lnTo>
                  <a:lnTo>
                    <a:pt x="2402" y="5586"/>
                  </a:lnTo>
                  <a:lnTo>
                    <a:pt x="2149" y="5662"/>
                  </a:lnTo>
                  <a:lnTo>
                    <a:pt x="1896" y="5687"/>
                  </a:lnTo>
                  <a:lnTo>
                    <a:pt x="607" y="5687"/>
                  </a:lnTo>
                  <a:lnTo>
                    <a:pt x="607" y="607"/>
                  </a:lnTo>
                  <a:lnTo>
                    <a:pt x="835" y="607"/>
                  </a:lnTo>
                  <a:lnTo>
                    <a:pt x="835" y="809"/>
                  </a:lnTo>
                  <a:lnTo>
                    <a:pt x="860" y="911"/>
                  </a:lnTo>
                  <a:lnTo>
                    <a:pt x="911" y="1012"/>
                  </a:lnTo>
                  <a:lnTo>
                    <a:pt x="1012" y="1087"/>
                  </a:lnTo>
                  <a:lnTo>
                    <a:pt x="1138" y="1113"/>
                  </a:lnTo>
                  <a:lnTo>
                    <a:pt x="1239" y="1087"/>
                  </a:lnTo>
                  <a:lnTo>
                    <a:pt x="1340" y="1012"/>
                  </a:lnTo>
                  <a:lnTo>
                    <a:pt x="1416" y="911"/>
                  </a:lnTo>
                  <a:lnTo>
                    <a:pt x="1441" y="809"/>
                  </a:lnTo>
                  <a:lnTo>
                    <a:pt x="1441" y="607"/>
                  </a:lnTo>
                  <a:lnTo>
                    <a:pt x="1618" y="607"/>
                  </a:lnTo>
                  <a:lnTo>
                    <a:pt x="1618" y="1416"/>
                  </a:lnTo>
                  <a:lnTo>
                    <a:pt x="1643" y="1517"/>
                  </a:lnTo>
                  <a:lnTo>
                    <a:pt x="1694" y="1618"/>
                  </a:lnTo>
                  <a:lnTo>
                    <a:pt x="1795" y="1694"/>
                  </a:lnTo>
                  <a:lnTo>
                    <a:pt x="1921" y="1719"/>
                  </a:lnTo>
                  <a:lnTo>
                    <a:pt x="2023" y="1694"/>
                  </a:lnTo>
                  <a:lnTo>
                    <a:pt x="2124" y="1618"/>
                  </a:lnTo>
                  <a:lnTo>
                    <a:pt x="2199" y="1517"/>
                  </a:lnTo>
                  <a:lnTo>
                    <a:pt x="2225" y="1416"/>
                  </a:lnTo>
                  <a:lnTo>
                    <a:pt x="2225" y="607"/>
                  </a:lnTo>
                  <a:lnTo>
                    <a:pt x="2402" y="607"/>
                  </a:lnTo>
                  <a:lnTo>
                    <a:pt x="2402" y="809"/>
                  </a:lnTo>
                  <a:lnTo>
                    <a:pt x="2427" y="911"/>
                  </a:lnTo>
                  <a:lnTo>
                    <a:pt x="2478" y="1012"/>
                  </a:lnTo>
                  <a:lnTo>
                    <a:pt x="2579" y="1087"/>
                  </a:lnTo>
                  <a:lnTo>
                    <a:pt x="2705" y="1113"/>
                  </a:lnTo>
                  <a:lnTo>
                    <a:pt x="2806" y="1087"/>
                  </a:lnTo>
                  <a:lnTo>
                    <a:pt x="2907" y="1012"/>
                  </a:lnTo>
                  <a:lnTo>
                    <a:pt x="2983" y="911"/>
                  </a:lnTo>
                  <a:lnTo>
                    <a:pt x="3008" y="809"/>
                  </a:lnTo>
                  <a:lnTo>
                    <a:pt x="3008" y="607"/>
                  </a:lnTo>
                  <a:close/>
                  <a:moveTo>
                    <a:pt x="304" y="1"/>
                  </a:moveTo>
                  <a:lnTo>
                    <a:pt x="178" y="26"/>
                  </a:lnTo>
                  <a:lnTo>
                    <a:pt x="102" y="102"/>
                  </a:lnTo>
                  <a:lnTo>
                    <a:pt x="26" y="178"/>
                  </a:lnTo>
                  <a:lnTo>
                    <a:pt x="1" y="304"/>
                  </a:lnTo>
                  <a:lnTo>
                    <a:pt x="1" y="5991"/>
                  </a:lnTo>
                  <a:lnTo>
                    <a:pt x="1" y="7280"/>
                  </a:lnTo>
                  <a:lnTo>
                    <a:pt x="26" y="7406"/>
                  </a:lnTo>
                  <a:lnTo>
                    <a:pt x="102" y="7482"/>
                  </a:lnTo>
                  <a:lnTo>
                    <a:pt x="178" y="7558"/>
                  </a:lnTo>
                  <a:lnTo>
                    <a:pt x="304" y="7583"/>
                  </a:lnTo>
                  <a:lnTo>
                    <a:pt x="1391" y="7583"/>
                  </a:lnTo>
                  <a:lnTo>
                    <a:pt x="1517" y="7558"/>
                  </a:lnTo>
                  <a:lnTo>
                    <a:pt x="1618" y="7482"/>
                  </a:lnTo>
                  <a:lnTo>
                    <a:pt x="1669" y="7406"/>
                  </a:lnTo>
                  <a:lnTo>
                    <a:pt x="1694" y="7280"/>
                  </a:lnTo>
                  <a:lnTo>
                    <a:pt x="1669" y="7153"/>
                  </a:lnTo>
                  <a:lnTo>
                    <a:pt x="1618" y="7052"/>
                  </a:lnTo>
                  <a:lnTo>
                    <a:pt x="1517" y="7002"/>
                  </a:lnTo>
                  <a:lnTo>
                    <a:pt x="1391" y="6976"/>
                  </a:lnTo>
                  <a:lnTo>
                    <a:pt x="607" y="6976"/>
                  </a:lnTo>
                  <a:lnTo>
                    <a:pt x="607" y="6294"/>
                  </a:lnTo>
                  <a:lnTo>
                    <a:pt x="1896" y="6294"/>
                  </a:lnTo>
                  <a:lnTo>
                    <a:pt x="2098" y="6269"/>
                  </a:lnTo>
                  <a:lnTo>
                    <a:pt x="2275" y="6243"/>
                  </a:lnTo>
                  <a:lnTo>
                    <a:pt x="2452" y="6193"/>
                  </a:lnTo>
                  <a:lnTo>
                    <a:pt x="2654" y="6142"/>
                  </a:lnTo>
                  <a:lnTo>
                    <a:pt x="2806" y="6041"/>
                  </a:lnTo>
                  <a:lnTo>
                    <a:pt x="2983" y="5965"/>
                  </a:lnTo>
                  <a:lnTo>
                    <a:pt x="3109" y="5839"/>
                  </a:lnTo>
                  <a:lnTo>
                    <a:pt x="3261" y="5713"/>
                  </a:lnTo>
                  <a:lnTo>
                    <a:pt x="3387" y="5586"/>
                  </a:lnTo>
                  <a:lnTo>
                    <a:pt x="3488" y="5435"/>
                  </a:lnTo>
                  <a:lnTo>
                    <a:pt x="3590" y="5283"/>
                  </a:lnTo>
                  <a:lnTo>
                    <a:pt x="3665" y="5106"/>
                  </a:lnTo>
                  <a:lnTo>
                    <a:pt x="3741" y="4929"/>
                  </a:lnTo>
                  <a:lnTo>
                    <a:pt x="3792" y="4752"/>
                  </a:lnTo>
                  <a:lnTo>
                    <a:pt x="3817" y="4550"/>
                  </a:lnTo>
                  <a:lnTo>
                    <a:pt x="3817" y="4348"/>
                  </a:lnTo>
                  <a:lnTo>
                    <a:pt x="3817" y="607"/>
                  </a:lnTo>
                  <a:lnTo>
                    <a:pt x="6168" y="607"/>
                  </a:lnTo>
                  <a:lnTo>
                    <a:pt x="6168" y="4980"/>
                  </a:lnTo>
                  <a:lnTo>
                    <a:pt x="6193" y="5106"/>
                  </a:lnTo>
                  <a:lnTo>
                    <a:pt x="6243" y="5182"/>
                  </a:lnTo>
                  <a:lnTo>
                    <a:pt x="6344" y="5258"/>
                  </a:lnTo>
                  <a:lnTo>
                    <a:pt x="6471" y="5283"/>
                  </a:lnTo>
                  <a:lnTo>
                    <a:pt x="7735" y="5283"/>
                  </a:lnTo>
                  <a:lnTo>
                    <a:pt x="7861" y="5258"/>
                  </a:lnTo>
                  <a:lnTo>
                    <a:pt x="7937" y="5182"/>
                  </a:lnTo>
                  <a:lnTo>
                    <a:pt x="8013" y="5106"/>
                  </a:lnTo>
                  <a:lnTo>
                    <a:pt x="8038" y="4980"/>
                  </a:lnTo>
                  <a:lnTo>
                    <a:pt x="8038" y="607"/>
                  </a:lnTo>
                  <a:lnTo>
                    <a:pt x="13573" y="607"/>
                  </a:lnTo>
                  <a:lnTo>
                    <a:pt x="13573" y="1391"/>
                  </a:lnTo>
                  <a:lnTo>
                    <a:pt x="12789" y="1391"/>
                  </a:lnTo>
                  <a:lnTo>
                    <a:pt x="12663" y="1416"/>
                  </a:lnTo>
                  <a:lnTo>
                    <a:pt x="12562" y="1467"/>
                  </a:lnTo>
                  <a:lnTo>
                    <a:pt x="12511" y="1568"/>
                  </a:lnTo>
                  <a:lnTo>
                    <a:pt x="12486" y="1694"/>
                  </a:lnTo>
                  <a:lnTo>
                    <a:pt x="12486" y="5839"/>
                  </a:lnTo>
                  <a:lnTo>
                    <a:pt x="12511" y="5940"/>
                  </a:lnTo>
                  <a:lnTo>
                    <a:pt x="12562" y="6041"/>
                  </a:lnTo>
                  <a:lnTo>
                    <a:pt x="12663" y="6117"/>
                  </a:lnTo>
                  <a:lnTo>
                    <a:pt x="12789" y="6142"/>
                  </a:lnTo>
                  <a:lnTo>
                    <a:pt x="13573" y="6142"/>
                  </a:lnTo>
                  <a:lnTo>
                    <a:pt x="13573" y="6976"/>
                  </a:lnTo>
                  <a:lnTo>
                    <a:pt x="12284" y="6976"/>
                  </a:lnTo>
                  <a:lnTo>
                    <a:pt x="12183" y="7002"/>
                  </a:lnTo>
                  <a:lnTo>
                    <a:pt x="12082" y="7052"/>
                  </a:lnTo>
                  <a:lnTo>
                    <a:pt x="12006" y="7153"/>
                  </a:lnTo>
                  <a:lnTo>
                    <a:pt x="11981" y="7280"/>
                  </a:lnTo>
                  <a:lnTo>
                    <a:pt x="11981" y="8543"/>
                  </a:lnTo>
                  <a:lnTo>
                    <a:pt x="12006" y="8670"/>
                  </a:lnTo>
                  <a:lnTo>
                    <a:pt x="12082" y="8771"/>
                  </a:lnTo>
                  <a:lnTo>
                    <a:pt x="12183" y="8821"/>
                  </a:lnTo>
                  <a:lnTo>
                    <a:pt x="12284" y="8847"/>
                  </a:lnTo>
                  <a:lnTo>
                    <a:pt x="13573" y="8847"/>
                  </a:lnTo>
                  <a:lnTo>
                    <a:pt x="13573" y="13573"/>
                  </a:lnTo>
                  <a:lnTo>
                    <a:pt x="12132" y="13573"/>
                  </a:lnTo>
                  <a:lnTo>
                    <a:pt x="12031" y="13598"/>
                  </a:lnTo>
                  <a:lnTo>
                    <a:pt x="11930" y="13674"/>
                  </a:lnTo>
                  <a:lnTo>
                    <a:pt x="11854" y="13775"/>
                  </a:lnTo>
                  <a:lnTo>
                    <a:pt x="11829" y="13876"/>
                  </a:lnTo>
                  <a:lnTo>
                    <a:pt x="11829" y="15165"/>
                  </a:lnTo>
                  <a:lnTo>
                    <a:pt x="11854" y="15291"/>
                  </a:lnTo>
                  <a:lnTo>
                    <a:pt x="11930" y="15393"/>
                  </a:lnTo>
                  <a:lnTo>
                    <a:pt x="12031" y="15443"/>
                  </a:lnTo>
                  <a:lnTo>
                    <a:pt x="12132" y="15468"/>
                  </a:lnTo>
                  <a:lnTo>
                    <a:pt x="15165" y="15468"/>
                  </a:lnTo>
                  <a:lnTo>
                    <a:pt x="15266" y="15443"/>
                  </a:lnTo>
                  <a:lnTo>
                    <a:pt x="15367" y="15393"/>
                  </a:lnTo>
                  <a:lnTo>
                    <a:pt x="15443" y="15291"/>
                  </a:lnTo>
                  <a:lnTo>
                    <a:pt x="15468" y="15165"/>
                  </a:lnTo>
                  <a:lnTo>
                    <a:pt x="15468" y="1820"/>
                  </a:lnTo>
                  <a:lnTo>
                    <a:pt x="15443" y="1694"/>
                  </a:lnTo>
                  <a:lnTo>
                    <a:pt x="15367" y="1618"/>
                  </a:lnTo>
                  <a:lnTo>
                    <a:pt x="15266" y="1542"/>
                  </a:lnTo>
                  <a:lnTo>
                    <a:pt x="15165" y="1517"/>
                  </a:lnTo>
                  <a:lnTo>
                    <a:pt x="15039" y="1542"/>
                  </a:lnTo>
                  <a:lnTo>
                    <a:pt x="14938" y="1618"/>
                  </a:lnTo>
                  <a:lnTo>
                    <a:pt x="14887" y="1694"/>
                  </a:lnTo>
                  <a:lnTo>
                    <a:pt x="14862" y="1820"/>
                  </a:lnTo>
                  <a:lnTo>
                    <a:pt x="14862" y="14862"/>
                  </a:lnTo>
                  <a:lnTo>
                    <a:pt x="12436" y="14862"/>
                  </a:lnTo>
                  <a:lnTo>
                    <a:pt x="12436" y="14179"/>
                  </a:lnTo>
                  <a:lnTo>
                    <a:pt x="13876" y="14179"/>
                  </a:lnTo>
                  <a:lnTo>
                    <a:pt x="14003" y="14154"/>
                  </a:lnTo>
                  <a:lnTo>
                    <a:pt x="14104" y="14104"/>
                  </a:lnTo>
                  <a:lnTo>
                    <a:pt x="14154" y="14003"/>
                  </a:lnTo>
                  <a:lnTo>
                    <a:pt x="14179" y="13876"/>
                  </a:lnTo>
                  <a:lnTo>
                    <a:pt x="14179" y="8543"/>
                  </a:lnTo>
                  <a:lnTo>
                    <a:pt x="14154" y="8442"/>
                  </a:lnTo>
                  <a:lnTo>
                    <a:pt x="14104" y="8341"/>
                  </a:lnTo>
                  <a:lnTo>
                    <a:pt x="14003" y="8265"/>
                  </a:lnTo>
                  <a:lnTo>
                    <a:pt x="13876" y="8240"/>
                  </a:lnTo>
                  <a:lnTo>
                    <a:pt x="12587" y="8240"/>
                  </a:lnTo>
                  <a:lnTo>
                    <a:pt x="12587" y="7583"/>
                  </a:lnTo>
                  <a:lnTo>
                    <a:pt x="13876" y="7583"/>
                  </a:lnTo>
                  <a:lnTo>
                    <a:pt x="14003" y="7558"/>
                  </a:lnTo>
                  <a:lnTo>
                    <a:pt x="14104" y="7482"/>
                  </a:lnTo>
                  <a:lnTo>
                    <a:pt x="14154" y="7406"/>
                  </a:lnTo>
                  <a:lnTo>
                    <a:pt x="14179" y="7280"/>
                  </a:lnTo>
                  <a:lnTo>
                    <a:pt x="14179" y="304"/>
                  </a:lnTo>
                  <a:lnTo>
                    <a:pt x="14154" y="178"/>
                  </a:lnTo>
                  <a:lnTo>
                    <a:pt x="14104" y="102"/>
                  </a:lnTo>
                  <a:lnTo>
                    <a:pt x="14003" y="26"/>
                  </a:lnTo>
                  <a:lnTo>
                    <a:pt x="13876" y="1"/>
                  </a:lnTo>
                  <a:lnTo>
                    <a:pt x="7735" y="1"/>
                  </a:lnTo>
                  <a:lnTo>
                    <a:pt x="7608" y="26"/>
                  </a:lnTo>
                  <a:lnTo>
                    <a:pt x="7507" y="102"/>
                  </a:lnTo>
                  <a:lnTo>
                    <a:pt x="7457" y="178"/>
                  </a:lnTo>
                  <a:lnTo>
                    <a:pt x="7431" y="304"/>
                  </a:lnTo>
                  <a:lnTo>
                    <a:pt x="7431" y="4676"/>
                  </a:lnTo>
                  <a:lnTo>
                    <a:pt x="6774" y="4676"/>
                  </a:lnTo>
                  <a:lnTo>
                    <a:pt x="6774" y="304"/>
                  </a:lnTo>
                  <a:lnTo>
                    <a:pt x="6749" y="178"/>
                  </a:lnTo>
                  <a:lnTo>
                    <a:pt x="6673" y="102"/>
                  </a:lnTo>
                  <a:lnTo>
                    <a:pt x="6572" y="26"/>
                  </a:lnTo>
                  <a:lnTo>
                    <a:pt x="647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g23f564b1645_6_956"/>
            <p:cNvSpPr/>
            <p:nvPr/>
          </p:nvSpPr>
          <p:spPr>
            <a:xfrm>
              <a:off x="1738125" y="1959325"/>
              <a:ext cx="418325" cy="418300"/>
            </a:xfrm>
            <a:custGeom>
              <a:rect b="b" l="l" r="r" t="t"/>
              <a:pathLst>
                <a:path extrusionOk="0" h="16732" w="16733">
                  <a:moveTo>
                    <a:pt x="2781" y="11525"/>
                  </a:moveTo>
                  <a:lnTo>
                    <a:pt x="2882" y="11550"/>
                  </a:lnTo>
                  <a:lnTo>
                    <a:pt x="2958" y="11575"/>
                  </a:lnTo>
                  <a:lnTo>
                    <a:pt x="3009" y="11651"/>
                  </a:lnTo>
                  <a:lnTo>
                    <a:pt x="3009" y="11752"/>
                  </a:lnTo>
                  <a:lnTo>
                    <a:pt x="3009" y="13319"/>
                  </a:lnTo>
                  <a:lnTo>
                    <a:pt x="3009" y="13421"/>
                  </a:lnTo>
                  <a:lnTo>
                    <a:pt x="2958" y="13471"/>
                  </a:lnTo>
                  <a:lnTo>
                    <a:pt x="2882" y="13522"/>
                  </a:lnTo>
                  <a:lnTo>
                    <a:pt x="2781" y="13547"/>
                  </a:lnTo>
                  <a:lnTo>
                    <a:pt x="1871" y="13547"/>
                  </a:lnTo>
                  <a:lnTo>
                    <a:pt x="1871" y="11525"/>
                  </a:lnTo>
                  <a:close/>
                  <a:moveTo>
                    <a:pt x="304" y="0"/>
                  </a:moveTo>
                  <a:lnTo>
                    <a:pt x="178" y="25"/>
                  </a:lnTo>
                  <a:lnTo>
                    <a:pt x="77" y="101"/>
                  </a:lnTo>
                  <a:lnTo>
                    <a:pt x="26" y="202"/>
                  </a:lnTo>
                  <a:lnTo>
                    <a:pt x="1" y="303"/>
                  </a:lnTo>
                  <a:lnTo>
                    <a:pt x="1" y="16428"/>
                  </a:lnTo>
                  <a:lnTo>
                    <a:pt x="26" y="16554"/>
                  </a:lnTo>
                  <a:lnTo>
                    <a:pt x="77" y="16656"/>
                  </a:lnTo>
                  <a:lnTo>
                    <a:pt x="178" y="16706"/>
                  </a:lnTo>
                  <a:lnTo>
                    <a:pt x="304" y="16731"/>
                  </a:lnTo>
                  <a:lnTo>
                    <a:pt x="10970" y="16731"/>
                  </a:lnTo>
                  <a:lnTo>
                    <a:pt x="11096" y="16706"/>
                  </a:lnTo>
                  <a:lnTo>
                    <a:pt x="11197" y="16656"/>
                  </a:lnTo>
                  <a:lnTo>
                    <a:pt x="11248" y="16554"/>
                  </a:lnTo>
                  <a:lnTo>
                    <a:pt x="11273" y="16428"/>
                  </a:lnTo>
                  <a:lnTo>
                    <a:pt x="11273" y="15139"/>
                  </a:lnTo>
                  <a:lnTo>
                    <a:pt x="11248" y="15038"/>
                  </a:lnTo>
                  <a:lnTo>
                    <a:pt x="11197" y="14937"/>
                  </a:lnTo>
                  <a:lnTo>
                    <a:pt x="11096" y="14861"/>
                  </a:lnTo>
                  <a:lnTo>
                    <a:pt x="10970" y="14836"/>
                  </a:lnTo>
                  <a:lnTo>
                    <a:pt x="9302" y="14836"/>
                  </a:lnTo>
                  <a:lnTo>
                    <a:pt x="9302" y="11904"/>
                  </a:lnTo>
                  <a:lnTo>
                    <a:pt x="9277" y="11778"/>
                  </a:lnTo>
                  <a:lnTo>
                    <a:pt x="9201" y="11702"/>
                  </a:lnTo>
                  <a:lnTo>
                    <a:pt x="9125" y="11626"/>
                  </a:lnTo>
                  <a:lnTo>
                    <a:pt x="8999" y="11601"/>
                  </a:lnTo>
                  <a:lnTo>
                    <a:pt x="7735" y="11601"/>
                  </a:lnTo>
                  <a:lnTo>
                    <a:pt x="7608" y="11626"/>
                  </a:lnTo>
                  <a:lnTo>
                    <a:pt x="7507" y="11702"/>
                  </a:lnTo>
                  <a:lnTo>
                    <a:pt x="7457" y="11778"/>
                  </a:lnTo>
                  <a:lnTo>
                    <a:pt x="7432" y="11904"/>
                  </a:lnTo>
                  <a:lnTo>
                    <a:pt x="7432" y="14836"/>
                  </a:lnTo>
                  <a:lnTo>
                    <a:pt x="1871" y="14836"/>
                  </a:lnTo>
                  <a:lnTo>
                    <a:pt x="1871" y="14153"/>
                  </a:lnTo>
                  <a:lnTo>
                    <a:pt x="2781" y="14153"/>
                  </a:lnTo>
                  <a:lnTo>
                    <a:pt x="3009" y="14128"/>
                  </a:lnTo>
                  <a:lnTo>
                    <a:pt x="3185" y="14052"/>
                  </a:lnTo>
                  <a:lnTo>
                    <a:pt x="3337" y="13951"/>
                  </a:lnTo>
                  <a:lnTo>
                    <a:pt x="3463" y="13800"/>
                  </a:lnTo>
                  <a:lnTo>
                    <a:pt x="3691" y="13875"/>
                  </a:lnTo>
                  <a:lnTo>
                    <a:pt x="3893" y="13951"/>
                  </a:lnTo>
                  <a:lnTo>
                    <a:pt x="4121" y="13977"/>
                  </a:lnTo>
                  <a:lnTo>
                    <a:pt x="4348" y="14002"/>
                  </a:lnTo>
                  <a:lnTo>
                    <a:pt x="4525" y="14002"/>
                  </a:lnTo>
                  <a:lnTo>
                    <a:pt x="4702" y="13977"/>
                  </a:lnTo>
                  <a:lnTo>
                    <a:pt x="5030" y="13875"/>
                  </a:lnTo>
                  <a:lnTo>
                    <a:pt x="5309" y="13749"/>
                  </a:lnTo>
                  <a:lnTo>
                    <a:pt x="5561" y="13572"/>
                  </a:lnTo>
                  <a:lnTo>
                    <a:pt x="5763" y="13345"/>
                  </a:lnTo>
                  <a:lnTo>
                    <a:pt x="5865" y="13244"/>
                  </a:lnTo>
                  <a:lnTo>
                    <a:pt x="5940" y="13117"/>
                  </a:lnTo>
                  <a:lnTo>
                    <a:pt x="5991" y="12966"/>
                  </a:lnTo>
                  <a:lnTo>
                    <a:pt x="6016" y="12839"/>
                  </a:lnTo>
                  <a:lnTo>
                    <a:pt x="6067" y="12688"/>
                  </a:lnTo>
                  <a:lnTo>
                    <a:pt x="6067" y="12536"/>
                  </a:lnTo>
                  <a:lnTo>
                    <a:pt x="6041" y="12359"/>
                  </a:lnTo>
                  <a:lnTo>
                    <a:pt x="6016" y="12182"/>
                  </a:lnTo>
                  <a:lnTo>
                    <a:pt x="5940" y="12005"/>
                  </a:lnTo>
                  <a:lnTo>
                    <a:pt x="5865" y="11854"/>
                  </a:lnTo>
                  <a:lnTo>
                    <a:pt x="5789" y="11752"/>
                  </a:lnTo>
                  <a:lnTo>
                    <a:pt x="5688" y="11702"/>
                  </a:lnTo>
                  <a:lnTo>
                    <a:pt x="5561" y="11702"/>
                  </a:lnTo>
                  <a:lnTo>
                    <a:pt x="5460" y="11752"/>
                  </a:lnTo>
                  <a:lnTo>
                    <a:pt x="5359" y="11828"/>
                  </a:lnTo>
                  <a:lnTo>
                    <a:pt x="5309" y="11929"/>
                  </a:lnTo>
                  <a:lnTo>
                    <a:pt x="5309" y="12056"/>
                  </a:lnTo>
                  <a:lnTo>
                    <a:pt x="5359" y="12157"/>
                  </a:lnTo>
                  <a:lnTo>
                    <a:pt x="5435" y="12334"/>
                  </a:lnTo>
                  <a:lnTo>
                    <a:pt x="5460" y="12536"/>
                  </a:lnTo>
                  <a:lnTo>
                    <a:pt x="5435" y="12713"/>
                  </a:lnTo>
                  <a:lnTo>
                    <a:pt x="5384" y="12864"/>
                  </a:lnTo>
                  <a:lnTo>
                    <a:pt x="5283" y="13016"/>
                  </a:lnTo>
                  <a:lnTo>
                    <a:pt x="5132" y="13142"/>
                  </a:lnTo>
                  <a:lnTo>
                    <a:pt x="4980" y="13244"/>
                  </a:lnTo>
                  <a:lnTo>
                    <a:pt x="4778" y="13319"/>
                  </a:lnTo>
                  <a:lnTo>
                    <a:pt x="4576" y="13370"/>
                  </a:lnTo>
                  <a:lnTo>
                    <a:pt x="4348" y="13395"/>
                  </a:lnTo>
                  <a:lnTo>
                    <a:pt x="4146" y="13395"/>
                  </a:lnTo>
                  <a:lnTo>
                    <a:pt x="3969" y="13345"/>
                  </a:lnTo>
                  <a:lnTo>
                    <a:pt x="3792" y="13269"/>
                  </a:lnTo>
                  <a:lnTo>
                    <a:pt x="3615" y="13168"/>
                  </a:lnTo>
                  <a:lnTo>
                    <a:pt x="3615" y="11904"/>
                  </a:lnTo>
                  <a:lnTo>
                    <a:pt x="3792" y="11803"/>
                  </a:lnTo>
                  <a:lnTo>
                    <a:pt x="3969" y="11727"/>
                  </a:lnTo>
                  <a:lnTo>
                    <a:pt x="4146" y="11677"/>
                  </a:lnTo>
                  <a:lnTo>
                    <a:pt x="4348" y="11677"/>
                  </a:lnTo>
                  <a:lnTo>
                    <a:pt x="4601" y="11702"/>
                  </a:lnTo>
                  <a:lnTo>
                    <a:pt x="4854" y="11778"/>
                  </a:lnTo>
                  <a:lnTo>
                    <a:pt x="4980" y="11778"/>
                  </a:lnTo>
                  <a:lnTo>
                    <a:pt x="5081" y="11752"/>
                  </a:lnTo>
                  <a:lnTo>
                    <a:pt x="5182" y="11702"/>
                  </a:lnTo>
                  <a:lnTo>
                    <a:pt x="5258" y="11601"/>
                  </a:lnTo>
                  <a:lnTo>
                    <a:pt x="5258" y="11474"/>
                  </a:lnTo>
                  <a:lnTo>
                    <a:pt x="5233" y="11373"/>
                  </a:lnTo>
                  <a:lnTo>
                    <a:pt x="5182" y="11272"/>
                  </a:lnTo>
                  <a:lnTo>
                    <a:pt x="5081" y="11196"/>
                  </a:lnTo>
                  <a:lnTo>
                    <a:pt x="4904" y="11146"/>
                  </a:lnTo>
                  <a:lnTo>
                    <a:pt x="4727" y="11095"/>
                  </a:lnTo>
                  <a:lnTo>
                    <a:pt x="4550" y="11070"/>
                  </a:lnTo>
                  <a:lnTo>
                    <a:pt x="4121" y="11070"/>
                  </a:lnTo>
                  <a:lnTo>
                    <a:pt x="3893" y="11121"/>
                  </a:lnTo>
                  <a:lnTo>
                    <a:pt x="3691" y="11196"/>
                  </a:lnTo>
                  <a:lnTo>
                    <a:pt x="3463" y="11272"/>
                  </a:lnTo>
                  <a:lnTo>
                    <a:pt x="3337" y="11121"/>
                  </a:lnTo>
                  <a:lnTo>
                    <a:pt x="3185" y="11019"/>
                  </a:lnTo>
                  <a:lnTo>
                    <a:pt x="2983" y="10944"/>
                  </a:lnTo>
                  <a:lnTo>
                    <a:pt x="2781" y="10918"/>
                  </a:lnTo>
                  <a:lnTo>
                    <a:pt x="1871" y="10918"/>
                  </a:lnTo>
                  <a:lnTo>
                    <a:pt x="1871" y="10110"/>
                  </a:lnTo>
                  <a:lnTo>
                    <a:pt x="10212" y="10110"/>
                  </a:lnTo>
                  <a:lnTo>
                    <a:pt x="10313" y="10084"/>
                  </a:lnTo>
                  <a:lnTo>
                    <a:pt x="10414" y="10034"/>
                  </a:lnTo>
                  <a:lnTo>
                    <a:pt x="10490" y="9933"/>
                  </a:lnTo>
                  <a:lnTo>
                    <a:pt x="10515" y="9806"/>
                  </a:lnTo>
                  <a:lnTo>
                    <a:pt x="10515" y="8543"/>
                  </a:lnTo>
                  <a:lnTo>
                    <a:pt x="10490" y="8416"/>
                  </a:lnTo>
                  <a:lnTo>
                    <a:pt x="10414" y="8315"/>
                  </a:lnTo>
                  <a:lnTo>
                    <a:pt x="10313" y="8265"/>
                  </a:lnTo>
                  <a:lnTo>
                    <a:pt x="10212" y="8239"/>
                  </a:lnTo>
                  <a:lnTo>
                    <a:pt x="3640" y="8239"/>
                  </a:lnTo>
                  <a:lnTo>
                    <a:pt x="3514" y="8265"/>
                  </a:lnTo>
                  <a:lnTo>
                    <a:pt x="3413" y="8315"/>
                  </a:lnTo>
                  <a:lnTo>
                    <a:pt x="3362" y="8416"/>
                  </a:lnTo>
                  <a:lnTo>
                    <a:pt x="3337" y="8543"/>
                  </a:lnTo>
                  <a:lnTo>
                    <a:pt x="3362" y="8669"/>
                  </a:lnTo>
                  <a:lnTo>
                    <a:pt x="3413" y="8745"/>
                  </a:lnTo>
                  <a:lnTo>
                    <a:pt x="3514" y="8821"/>
                  </a:lnTo>
                  <a:lnTo>
                    <a:pt x="3640" y="8846"/>
                  </a:lnTo>
                  <a:lnTo>
                    <a:pt x="9908" y="8846"/>
                  </a:lnTo>
                  <a:lnTo>
                    <a:pt x="9908" y="9503"/>
                  </a:lnTo>
                  <a:lnTo>
                    <a:pt x="1568" y="9503"/>
                  </a:lnTo>
                  <a:lnTo>
                    <a:pt x="1442" y="9528"/>
                  </a:lnTo>
                  <a:lnTo>
                    <a:pt x="1366" y="9604"/>
                  </a:lnTo>
                  <a:lnTo>
                    <a:pt x="1290" y="9705"/>
                  </a:lnTo>
                  <a:lnTo>
                    <a:pt x="1265" y="9806"/>
                  </a:lnTo>
                  <a:lnTo>
                    <a:pt x="1265" y="15139"/>
                  </a:lnTo>
                  <a:lnTo>
                    <a:pt x="1290" y="15266"/>
                  </a:lnTo>
                  <a:lnTo>
                    <a:pt x="1366" y="15367"/>
                  </a:lnTo>
                  <a:lnTo>
                    <a:pt x="1442" y="15417"/>
                  </a:lnTo>
                  <a:lnTo>
                    <a:pt x="1568" y="15442"/>
                  </a:lnTo>
                  <a:lnTo>
                    <a:pt x="7735" y="15442"/>
                  </a:lnTo>
                  <a:lnTo>
                    <a:pt x="7836" y="15417"/>
                  </a:lnTo>
                  <a:lnTo>
                    <a:pt x="7937" y="15367"/>
                  </a:lnTo>
                  <a:lnTo>
                    <a:pt x="8013" y="15266"/>
                  </a:lnTo>
                  <a:lnTo>
                    <a:pt x="8038" y="15139"/>
                  </a:lnTo>
                  <a:lnTo>
                    <a:pt x="8038" y="12207"/>
                  </a:lnTo>
                  <a:lnTo>
                    <a:pt x="8695" y="12207"/>
                  </a:lnTo>
                  <a:lnTo>
                    <a:pt x="8695" y="15139"/>
                  </a:lnTo>
                  <a:lnTo>
                    <a:pt x="8721" y="15266"/>
                  </a:lnTo>
                  <a:lnTo>
                    <a:pt x="8771" y="15367"/>
                  </a:lnTo>
                  <a:lnTo>
                    <a:pt x="8872" y="15417"/>
                  </a:lnTo>
                  <a:lnTo>
                    <a:pt x="8999" y="15442"/>
                  </a:lnTo>
                  <a:lnTo>
                    <a:pt x="10667" y="15442"/>
                  </a:lnTo>
                  <a:lnTo>
                    <a:pt x="10667" y="16125"/>
                  </a:lnTo>
                  <a:lnTo>
                    <a:pt x="608" y="16125"/>
                  </a:lnTo>
                  <a:lnTo>
                    <a:pt x="608" y="607"/>
                  </a:lnTo>
                  <a:lnTo>
                    <a:pt x="16126" y="607"/>
                  </a:lnTo>
                  <a:lnTo>
                    <a:pt x="16126" y="2022"/>
                  </a:lnTo>
                  <a:lnTo>
                    <a:pt x="16151" y="2123"/>
                  </a:lnTo>
                  <a:lnTo>
                    <a:pt x="16202" y="2224"/>
                  </a:lnTo>
                  <a:lnTo>
                    <a:pt x="16303" y="2300"/>
                  </a:lnTo>
                  <a:lnTo>
                    <a:pt x="16429" y="2325"/>
                  </a:lnTo>
                  <a:lnTo>
                    <a:pt x="16530" y="2300"/>
                  </a:lnTo>
                  <a:lnTo>
                    <a:pt x="16631" y="2224"/>
                  </a:lnTo>
                  <a:lnTo>
                    <a:pt x="16707" y="2123"/>
                  </a:lnTo>
                  <a:lnTo>
                    <a:pt x="16732" y="2022"/>
                  </a:lnTo>
                  <a:lnTo>
                    <a:pt x="16732" y="303"/>
                  </a:lnTo>
                  <a:lnTo>
                    <a:pt x="16707" y="202"/>
                  </a:lnTo>
                  <a:lnTo>
                    <a:pt x="16631" y="101"/>
                  </a:lnTo>
                  <a:lnTo>
                    <a:pt x="16530" y="25"/>
                  </a:lnTo>
                  <a:lnTo>
                    <a:pt x="1642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g23f564b1645_6_956"/>
            <p:cNvSpPr/>
            <p:nvPr/>
          </p:nvSpPr>
          <p:spPr>
            <a:xfrm>
              <a:off x="1990250" y="2025650"/>
              <a:ext cx="70800" cy="118825"/>
            </a:xfrm>
            <a:custGeom>
              <a:rect b="b" l="l" r="r" t="t"/>
              <a:pathLst>
                <a:path extrusionOk="0" h="4753" w="2832">
                  <a:moveTo>
                    <a:pt x="2224" y="1593"/>
                  </a:moveTo>
                  <a:lnTo>
                    <a:pt x="2224" y="3160"/>
                  </a:lnTo>
                  <a:lnTo>
                    <a:pt x="1643" y="3160"/>
                  </a:lnTo>
                  <a:lnTo>
                    <a:pt x="1643" y="1593"/>
                  </a:lnTo>
                  <a:close/>
                  <a:moveTo>
                    <a:pt x="2224" y="607"/>
                  </a:moveTo>
                  <a:lnTo>
                    <a:pt x="2224" y="986"/>
                  </a:lnTo>
                  <a:lnTo>
                    <a:pt x="1340" y="986"/>
                  </a:lnTo>
                  <a:lnTo>
                    <a:pt x="1239" y="1012"/>
                  </a:lnTo>
                  <a:lnTo>
                    <a:pt x="1138" y="1062"/>
                  </a:lnTo>
                  <a:lnTo>
                    <a:pt x="1062" y="1163"/>
                  </a:lnTo>
                  <a:lnTo>
                    <a:pt x="1037" y="1290"/>
                  </a:lnTo>
                  <a:lnTo>
                    <a:pt x="1037" y="3463"/>
                  </a:lnTo>
                  <a:lnTo>
                    <a:pt x="1062" y="3564"/>
                  </a:lnTo>
                  <a:lnTo>
                    <a:pt x="1138" y="3666"/>
                  </a:lnTo>
                  <a:lnTo>
                    <a:pt x="1239" y="3741"/>
                  </a:lnTo>
                  <a:lnTo>
                    <a:pt x="1340" y="3767"/>
                  </a:lnTo>
                  <a:lnTo>
                    <a:pt x="2224" y="3767"/>
                  </a:lnTo>
                  <a:lnTo>
                    <a:pt x="2224" y="4146"/>
                  </a:lnTo>
                  <a:lnTo>
                    <a:pt x="607" y="4146"/>
                  </a:lnTo>
                  <a:lnTo>
                    <a:pt x="607" y="607"/>
                  </a:lnTo>
                  <a:close/>
                  <a:moveTo>
                    <a:pt x="304" y="1"/>
                  </a:moveTo>
                  <a:lnTo>
                    <a:pt x="177" y="26"/>
                  </a:lnTo>
                  <a:lnTo>
                    <a:pt x="76" y="77"/>
                  </a:lnTo>
                  <a:lnTo>
                    <a:pt x="26" y="178"/>
                  </a:lnTo>
                  <a:lnTo>
                    <a:pt x="0" y="304"/>
                  </a:lnTo>
                  <a:lnTo>
                    <a:pt x="0" y="4449"/>
                  </a:lnTo>
                  <a:lnTo>
                    <a:pt x="26" y="4550"/>
                  </a:lnTo>
                  <a:lnTo>
                    <a:pt x="76" y="4651"/>
                  </a:lnTo>
                  <a:lnTo>
                    <a:pt x="177" y="4727"/>
                  </a:lnTo>
                  <a:lnTo>
                    <a:pt x="304" y="4752"/>
                  </a:lnTo>
                  <a:lnTo>
                    <a:pt x="2528" y="4752"/>
                  </a:lnTo>
                  <a:lnTo>
                    <a:pt x="2654" y="4727"/>
                  </a:lnTo>
                  <a:lnTo>
                    <a:pt x="2730" y="4651"/>
                  </a:lnTo>
                  <a:lnTo>
                    <a:pt x="2806" y="4550"/>
                  </a:lnTo>
                  <a:lnTo>
                    <a:pt x="2831" y="4449"/>
                  </a:lnTo>
                  <a:lnTo>
                    <a:pt x="2831" y="3463"/>
                  </a:lnTo>
                  <a:lnTo>
                    <a:pt x="2831" y="1290"/>
                  </a:lnTo>
                  <a:lnTo>
                    <a:pt x="2831" y="304"/>
                  </a:lnTo>
                  <a:lnTo>
                    <a:pt x="2806" y="178"/>
                  </a:lnTo>
                  <a:lnTo>
                    <a:pt x="2730" y="77"/>
                  </a:lnTo>
                  <a:lnTo>
                    <a:pt x="2654" y="26"/>
                  </a:lnTo>
                  <a:lnTo>
                    <a:pt x="252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g23f564b1645_6_956"/>
            <p:cNvSpPr/>
            <p:nvPr/>
          </p:nvSpPr>
          <p:spPr>
            <a:xfrm>
              <a:off x="1837325" y="2265125"/>
              <a:ext cx="15200" cy="15200"/>
            </a:xfrm>
            <a:custGeom>
              <a:rect b="b" l="l" r="r" t="t"/>
              <a:pathLst>
                <a:path extrusionOk="0" h="608" w="608">
                  <a:moveTo>
                    <a:pt x="304" y="1"/>
                  </a:moveTo>
                  <a:lnTo>
                    <a:pt x="178" y="26"/>
                  </a:lnTo>
                  <a:lnTo>
                    <a:pt x="102" y="102"/>
                  </a:lnTo>
                  <a:lnTo>
                    <a:pt x="26" y="178"/>
                  </a:lnTo>
                  <a:lnTo>
                    <a:pt x="1" y="304"/>
                  </a:lnTo>
                  <a:lnTo>
                    <a:pt x="26" y="430"/>
                  </a:lnTo>
                  <a:lnTo>
                    <a:pt x="102" y="506"/>
                  </a:lnTo>
                  <a:lnTo>
                    <a:pt x="178" y="582"/>
                  </a:lnTo>
                  <a:lnTo>
                    <a:pt x="304" y="607"/>
                  </a:lnTo>
                  <a:lnTo>
                    <a:pt x="431" y="582"/>
                  </a:lnTo>
                  <a:lnTo>
                    <a:pt x="506" y="506"/>
                  </a:lnTo>
                  <a:lnTo>
                    <a:pt x="582" y="430"/>
                  </a:lnTo>
                  <a:lnTo>
                    <a:pt x="608" y="304"/>
                  </a:lnTo>
                  <a:lnTo>
                    <a:pt x="582" y="178"/>
                  </a:lnTo>
                  <a:lnTo>
                    <a:pt x="506" y="102"/>
                  </a:lnTo>
                  <a:lnTo>
                    <a:pt x="431" y="26"/>
                  </a:lnTo>
                  <a:lnTo>
                    <a:pt x="30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g23f564b1645_6_956"/>
            <p:cNvSpPr/>
            <p:nvPr/>
          </p:nvSpPr>
          <p:spPr>
            <a:xfrm>
              <a:off x="1810175" y="2097700"/>
              <a:ext cx="15175" cy="15175"/>
            </a:xfrm>
            <a:custGeom>
              <a:rect b="b" l="l" r="r" t="t"/>
              <a:pathLst>
                <a:path extrusionOk="0" h="607" w="607">
                  <a:moveTo>
                    <a:pt x="303" y="0"/>
                  </a:moveTo>
                  <a:lnTo>
                    <a:pt x="177" y="25"/>
                  </a:lnTo>
                  <a:lnTo>
                    <a:pt x="76" y="101"/>
                  </a:lnTo>
                  <a:lnTo>
                    <a:pt x="25" y="202"/>
                  </a:lnTo>
                  <a:lnTo>
                    <a:pt x="0" y="303"/>
                  </a:lnTo>
                  <a:lnTo>
                    <a:pt x="25" y="430"/>
                  </a:lnTo>
                  <a:lnTo>
                    <a:pt x="76" y="531"/>
                  </a:lnTo>
                  <a:lnTo>
                    <a:pt x="177" y="581"/>
                  </a:lnTo>
                  <a:lnTo>
                    <a:pt x="303" y="607"/>
                  </a:lnTo>
                  <a:lnTo>
                    <a:pt x="405" y="581"/>
                  </a:lnTo>
                  <a:lnTo>
                    <a:pt x="506" y="531"/>
                  </a:lnTo>
                  <a:lnTo>
                    <a:pt x="581" y="430"/>
                  </a:lnTo>
                  <a:lnTo>
                    <a:pt x="607" y="303"/>
                  </a:lnTo>
                  <a:lnTo>
                    <a:pt x="581" y="202"/>
                  </a:lnTo>
                  <a:lnTo>
                    <a:pt x="506" y="101"/>
                  </a:lnTo>
                  <a:lnTo>
                    <a:pt x="405" y="25"/>
                  </a:lnTo>
                  <a:lnTo>
                    <a:pt x="30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4" name="Google Shape;814;g23f564b1645_6_956"/>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g23f564b1645_6_956">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816" name="Google Shape;816;g23f564b1645_6_956">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g23f564b1645_6_956">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21" name="Shape 821"/>
        <p:cNvGrpSpPr/>
        <p:nvPr/>
      </p:nvGrpSpPr>
      <p:grpSpPr>
        <a:xfrm>
          <a:off x="0" y="0"/>
          <a:ext cx="0" cy="0"/>
          <a:chOff x="0" y="0"/>
          <a:chExt cx="0" cy="0"/>
        </a:xfrm>
      </p:grpSpPr>
      <p:sp>
        <p:nvSpPr>
          <p:cNvPr id="822" name="Google Shape;822;g23f564b1645_6_366"/>
          <p:cNvSpPr/>
          <p:nvPr/>
        </p:nvSpPr>
        <p:spPr>
          <a:xfrm>
            <a:off x="519300" y="352950"/>
            <a:ext cx="8105400" cy="44376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g23f564b1645_6_366"/>
          <p:cNvSpPr/>
          <p:nvPr/>
        </p:nvSpPr>
        <p:spPr>
          <a:xfrm flipH="1">
            <a:off x="524388" y="35295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824" name="Google Shape;824;g23f564b1645_6_366"/>
          <p:cNvSpPr/>
          <p:nvPr/>
        </p:nvSpPr>
        <p:spPr>
          <a:xfrm flipH="1">
            <a:off x="8136603" y="442852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pic>
        <p:nvPicPr>
          <p:cNvPr descr="Ícono de validado por la comunidad" id="825" name="Google Shape;825;g23f564b1645_6_366"/>
          <p:cNvPicPr preferRelativeResize="0"/>
          <p:nvPr/>
        </p:nvPicPr>
        <p:blipFill rotWithShape="1">
          <a:blip r:embed="rId4">
            <a:alphaModFix/>
          </a:blip>
          <a:srcRect b="0" l="0" r="0" t="0"/>
          <a:stretch/>
        </p:blipFill>
        <p:spPr>
          <a:xfrm>
            <a:off x="584400" y="152400"/>
            <a:ext cx="152400" cy="152400"/>
          </a:xfrm>
          <a:prstGeom prst="rect">
            <a:avLst/>
          </a:prstGeom>
          <a:noFill/>
          <a:ln>
            <a:noFill/>
          </a:ln>
        </p:spPr>
      </p:pic>
      <p:sp>
        <p:nvSpPr>
          <p:cNvPr id="826" name="Google Shape;826;g23f564b1645_6_366"/>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7" name="Google Shape;827;g23f564b1645_6_366"/>
          <p:cNvCxnSpPr/>
          <p:nvPr/>
        </p:nvCxnSpPr>
        <p:spPr>
          <a:xfrm flipH="1" rot="10800000">
            <a:off x="1562375" y="1407575"/>
            <a:ext cx="6172500" cy="15600"/>
          </a:xfrm>
          <a:prstGeom prst="straightConnector1">
            <a:avLst/>
          </a:prstGeom>
          <a:noFill/>
          <a:ln cap="flat" cmpd="sng" w="19050">
            <a:solidFill>
              <a:schemeClr val="dk2"/>
            </a:solidFill>
            <a:prstDash val="solid"/>
            <a:round/>
            <a:headEnd len="sm" w="sm" type="none"/>
            <a:tailEnd len="sm" w="sm" type="none"/>
          </a:ln>
        </p:spPr>
      </p:cxnSp>
      <p:sp>
        <p:nvSpPr>
          <p:cNvPr id="828" name="Google Shape;828;g23f564b1645_6_366"/>
          <p:cNvSpPr txBox="1"/>
          <p:nvPr>
            <p:ph type="title"/>
          </p:nvPr>
        </p:nvSpPr>
        <p:spPr>
          <a:xfrm>
            <a:off x="940475" y="394475"/>
            <a:ext cx="7123800" cy="974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The number of bedrooms &amp; bathrooms makes a difference</a:t>
            </a:r>
            <a:endParaRPr/>
          </a:p>
        </p:txBody>
      </p:sp>
      <p:sp>
        <p:nvSpPr>
          <p:cNvPr id="829" name="Google Shape;829;g23f564b1645_6_366">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830" name="Google Shape;830;g23f564b1645_6_366">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g23f564b1645_6_366">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pic>
        <p:nvPicPr>
          <p:cNvPr id="832" name="Google Shape;832;g23f564b1645_6_366"/>
          <p:cNvPicPr preferRelativeResize="0"/>
          <p:nvPr/>
        </p:nvPicPr>
        <p:blipFill>
          <a:blip r:embed="rId5">
            <a:alphaModFix/>
          </a:blip>
          <a:stretch>
            <a:fillRect/>
          </a:stretch>
        </p:blipFill>
        <p:spPr>
          <a:xfrm>
            <a:off x="736800" y="1651913"/>
            <a:ext cx="3842949" cy="2567875"/>
          </a:xfrm>
          <a:prstGeom prst="rect">
            <a:avLst/>
          </a:prstGeom>
          <a:noFill/>
          <a:ln>
            <a:noFill/>
          </a:ln>
        </p:spPr>
      </p:pic>
      <p:sp>
        <p:nvSpPr>
          <p:cNvPr id="833" name="Google Shape;833;g23f564b1645_6_366"/>
          <p:cNvSpPr/>
          <p:nvPr/>
        </p:nvSpPr>
        <p:spPr>
          <a:xfrm flipH="1" rot="3451102">
            <a:off x="2196722" y="1759839"/>
            <a:ext cx="139956" cy="258353"/>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34" name="Google Shape;834;g23f564b1645_6_366"/>
          <p:cNvPicPr preferRelativeResize="0"/>
          <p:nvPr/>
        </p:nvPicPr>
        <p:blipFill>
          <a:blip r:embed="rId6">
            <a:alphaModFix/>
          </a:blip>
          <a:stretch>
            <a:fillRect/>
          </a:stretch>
        </p:blipFill>
        <p:spPr>
          <a:xfrm>
            <a:off x="4673700" y="1653112"/>
            <a:ext cx="3842950" cy="2565481"/>
          </a:xfrm>
          <a:prstGeom prst="rect">
            <a:avLst/>
          </a:prstGeom>
          <a:noFill/>
          <a:ln>
            <a:noFill/>
          </a:ln>
        </p:spPr>
      </p:pic>
      <p:sp>
        <p:nvSpPr>
          <p:cNvPr id="835" name="Google Shape;835;g23f564b1645_6_366"/>
          <p:cNvSpPr/>
          <p:nvPr/>
        </p:nvSpPr>
        <p:spPr>
          <a:xfrm flipH="1" rot="3451102">
            <a:off x="5945722" y="2861239"/>
            <a:ext cx="139956" cy="258353"/>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9" name="Shape 839"/>
        <p:cNvGrpSpPr/>
        <p:nvPr/>
      </p:nvGrpSpPr>
      <p:grpSpPr>
        <a:xfrm>
          <a:off x="0" y="0"/>
          <a:ext cx="0" cy="0"/>
          <a:chOff x="0" y="0"/>
          <a:chExt cx="0" cy="0"/>
        </a:xfrm>
      </p:grpSpPr>
      <p:sp>
        <p:nvSpPr>
          <p:cNvPr id="840" name="Google Shape;840;g23f564b1645_6_172"/>
          <p:cNvSpPr/>
          <p:nvPr/>
        </p:nvSpPr>
        <p:spPr>
          <a:xfrm>
            <a:off x="753000" y="484100"/>
            <a:ext cx="8095200" cy="41907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g23f564b1645_6_172"/>
          <p:cNvSpPr/>
          <p:nvPr/>
        </p:nvSpPr>
        <p:spPr>
          <a:xfrm>
            <a:off x="0" y="1938150"/>
            <a:ext cx="524400" cy="1267200"/>
          </a:xfrm>
          <a:prstGeom prst="rect">
            <a:avLst/>
          </a:prstGeom>
          <a:solidFill>
            <a:schemeClr val="dk1">
              <a:alpha val="7059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g23f564b1645_6_172"/>
          <p:cNvSpPr/>
          <p:nvPr/>
        </p:nvSpPr>
        <p:spPr>
          <a:xfrm>
            <a:off x="753000" y="4326775"/>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sp>
        <p:nvSpPr>
          <p:cNvPr id="843" name="Google Shape;843;g23f564b1645_6_172"/>
          <p:cNvSpPr/>
          <p:nvPr/>
        </p:nvSpPr>
        <p:spPr>
          <a:xfrm>
            <a:off x="8500500" y="484100"/>
            <a:ext cx="347700" cy="347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rial"/>
              <a:ea typeface="Arial"/>
              <a:cs typeface="Arial"/>
              <a:sym typeface="Arial"/>
            </a:endParaRPr>
          </a:p>
        </p:txBody>
      </p:sp>
      <p:cxnSp>
        <p:nvCxnSpPr>
          <p:cNvPr id="844" name="Google Shape;844;g23f564b1645_6_172"/>
          <p:cNvCxnSpPr/>
          <p:nvPr/>
        </p:nvCxnSpPr>
        <p:spPr>
          <a:xfrm>
            <a:off x="2152500" y="1144250"/>
            <a:ext cx="4839000" cy="0"/>
          </a:xfrm>
          <a:prstGeom prst="straightConnector1">
            <a:avLst/>
          </a:prstGeom>
          <a:noFill/>
          <a:ln cap="flat" cmpd="sng" w="19050">
            <a:solidFill>
              <a:schemeClr val="dk2"/>
            </a:solidFill>
            <a:prstDash val="solid"/>
            <a:round/>
            <a:headEnd len="sm" w="sm" type="none"/>
            <a:tailEnd len="sm" w="sm" type="none"/>
          </a:ln>
        </p:spPr>
      </p:cxnSp>
      <p:sp>
        <p:nvSpPr>
          <p:cNvPr id="845" name="Google Shape;845;g23f564b1645_6_172"/>
          <p:cNvSpPr txBox="1"/>
          <p:nvPr>
            <p:ph type="title"/>
          </p:nvPr>
        </p:nvSpPr>
        <p:spPr>
          <a:xfrm>
            <a:off x="717750" y="615700"/>
            <a:ext cx="77085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800"/>
              <a:t>Number of Floors &amp; Condition</a:t>
            </a:r>
            <a:endParaRPr sz="2800"/>
          </a:p>
        </p:txBody>
      </p:sp>
      <p:sp>
        <p:nvSpPr>
          <p:cNvPr id="846" name="Google Shape;846;g23f564b1645_6_172">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847" name="Google Shape;847;g23f564b1645_6_172">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g23f564b1645_6_172">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pic>
        <p:nvPicPr>
          <p:cNvPr id="849" name="Google Shape;849;g23f564b1645_6_172"/>
          <p:cNvPicPr preferRelativeResize="0"/>
          <p:nvPr/>
        </p:nvPicPr>
        <p:blipFill>
          <a:blip r:embed="rId4">
            <a:alphaModFix/>
          </a:blip>
          <a:stretch>
            <a:fillRect/>
          </a:stretch>
        </p:blipFill>
        <p:spPr>
          <a:xfrm>
            <a:off x="918975" y="1472525"/>
            <a:ext cx="3785530" cy="2525987"/>
          </a:xfrm>
          <a:prstGeom prst="rect">
            <a:avLst/>
          </a:prstGeom>
          <a:noFill/>
          <a:ln>
            <a:noFill/>
          </a:ln>
        </p:spPr>
      </p:pic>
      <p:sp>
        <p:nvSpPr>
          <p:cNvPr id="850" name="Google Shape;850;g23f564b1645_6_172"/>
          <p:cNvSpPr/>
          <p:nvPr/>
        </p:nvSpPr>
        <p:spPr>
          <a:xfrm flipH="1" rot="3447803">
            <a:off x="1496481" y="2590929"/>
            <a:ext cx="178700" cy="289169"/>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51" name="Google Shape;851;g23f564b1645_6_172"/>
          <p:cNvPicPr preferRelativeResize="0"/>
          <p:nvPr/>
        </p:nvPicPr>
        <p:blipFill>
          <a:blip r:embed="rId5">
            <a:alphaModFix/>
          </a:blip>
          <a:stretch>
            <a:fillRect/>
          </a:stretch>
        </p:blipFill>
        <p:spPr>
          <a:xfrm>
            <a:off x="4928924" y="1469613"/>
            <a:ext cx="3785524" cy="2531788"/>
          </a:xfrm>
          <a:prstGeom prst="rect">
            <a:avLst/>
          </a:prstGeom>
          <a:noFill/>
          <a:ln>
            <a:noFill/>
          </a:ln>
        </p:spPr>
      </p:pic>
      <p:sp>
        <p:nvSpPr>
          <p:cNvPr id="852" name="Google Shape;852;g23f564b1645_6_172"/>
          <p:cNvSpPr/>
          <p:nvPr/>
        </p:nvSpPr>
        <p:spPr>
          <a:xfrm flipH="1" rot="3447803">
            <a:off x="7233281" y="2506279"/>
            <a:ext cx="178700" cy="289169"/>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6" name="Shape 856"/>
        <p:cNvGrpSpPr/>
        <p:nvPr/>
      </p:nvGrpSpPr>
      <p:grpSpPr>
        <a:xfrm>
          <a:off x="0" y="0"/>
          <a:ext cx="0" cy="0"/>
          <a:chOff x="0" y="0"/>
          <a:chExt cx="0" cy="0"/>
        </a:xfrm>
      </p:grpSpPr>
      <p:cxnSp>
        <p:nvCxnSpPr>
          <p:cNvPr id="857" name="Google Shape;857;p12"/>
          <p:cNvCxnSpPr/>
          <p:nvPr/>
        </p:nvCxnSpPr>
        <p:spPr>
          <a:xfrm>
            <a:off x="1270750" y="1051400"/>
            <a:ext cx="6610800" cy="22800"/>
          </a:xfrm>
          <a:prstGeom prst="straightConnector1">
            <a:avLst/>
          </a:prstGeom>
          <a:noFill/>
          <a:ln cap="flat" cmpd="sng" w="19050">
            <a:solidFill>
              <a:schemeClr val="dk2"/>
            </a:solidFill>
            <a:prstDash val="solid"/>
            <a:round/>
            <a:headEnd len="sm" w="sm" type="none"/>
            <a:tailEnd len="sm" w="sm" type="none"/>
          </a:ln>
        </p:spPr>
      </p:cxnSp>
      <p:sp>
        <p:nvSpPr>
          <p:cNvPr id="858" name="Google Shape;858;p12"/>
          <p:cNvSpPr txBox="1"/>
          <p:nvPr>
            <p:ph type="title"/>
          </p:nvPr>
        </p:nvSpPr>
        <p:spPr>
          <a:xfrm>
            <a:off x="720000" y="539496"/>
            <a:ext cx="7704000" cy="45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What is the price of your house?</a:t>
            </a:r>
            <a:endParaRPr/>
          </a:p>
        </p:txBody>
      </p:sp>
      <p:sp>
        <p:nvSpPr>
          <p:cNvPr id="859" name="Google Shape;859;p12"/>
          <p:cNvSpPr txBox="1"/>
          <p:nvPr/>
        </p:nvSpPr>
        <p:spPr>
          <a:xfrm>
            <a:off x="710699" y="3719075"/>
            <a:ext cx="17337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Montserrat Alternates"/>
                <a:ea typeface="Montserrat Alternates"/>
                <a:cs typeface="Montserrat Alternates"/>
                <a:sym typeface="Montserrat Alternates"/>
              </a:rPr>
              <a:t>$</a:t>
            </a:r>
            <a:r>
              <a:rPr b="1" lang="en" sz="2000">
                <a:solidFill>
                  <a:schemeClr val="lt1"/>
                </a:solidFill>
                <a:latin typeface="Montserrat Alternates"/>
                <a:ea typeface="Montserrat Alternates"/>
                <a:cs typeface="Montserrat Alternates"/>
                <a:sym typeface="Montserrat Alternates"/>
              </a:rPr>
              <a:t>1,375,00</a:t>
            </a:r>
            <a:endParaRPr b="1" i="0" sz="2000" u="none" cap="none" strike="noStrike">
              <a:solidFill>
                <a:schemeClr val="lt1"/>
              </a:solidFill>
              <a:latin typeface="Montserrat Alternates"/>
              <a:ea typeface="Montserrat Alternates"/>
              <a:cs typeface="Montserrat Alternates"/>
              <a:sym typeface="Montserrat Alternates"/>
            </a:endParaRPr>
          </a:p>
        </p:txBody>
      </p:sp>
      <p:sp>
        <p:nvSpPr>
          <p:cNvPr id="860" name="Google Shape;860;p12"/>
          <p:cNvSpPr txBox="1"/>
          <p:nvPr/>
        </p:nvSpPr>
        <p:spPr>
          <a:xfrm>
            <a:off x="3702488" y="2062800"/>
            <a:ext cx="1733700" cy="365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Montserrat Alternates"/>
                <a:ea typeface="Montserrat Alternates"/>
                <a:cs typeface="Montserrat Alternates"/>
                <a:sym typeface="Montserrat Alternates"/>
              </a:rPr>
              <a:t>$</a:t>
            </a:r>
            <a:r>
              <a:rPr b="1" lang="en" sz="2000">
                <a:solidFill>
                  <a:schemeClr val="lt1"/>
                </a:solidFill>
                <a:latin typeface="Montserrat Alternates"/>
                <a:ea typeface="Montserrat Alternates"/>
                <a:cs typeface="Montserrat Alternates"/>
                <a:sym typeface="Montserrat Alternates"/>
              </a:rPr>
              <a:t>1,500,000</a:t>
            </a:r>
            <a:endParaRPr b="1" i="0" sz="2000" u="none" cap="none" strike="noStrike">
              <a:solidFill>
                <a:schemeClr val="lt1"/>
              </a:solidFill>
              <a:latin typeface="Montserrat Alternates"/>
              <a:ea typeface="Montserrat Alternates"/>
              <a:cs typeface="Montserrat Alternates"/>
              <a:sym typeface="Montserrat Alternates"/>
            </a:endParaRPr>
          </a:p>
        </p:txBody>
      </p:sp>
      <p:sp>
        <p:nvSpPr>
          <p:cNvPr id="861" name="Google Shape;861;p12"/>
          <p:cNvSpPr txBox="1"/>
          <p:nvPr/>
        </p:nvSpPr>
        <p:spPr>
          <a:xfrm>
            <a:off x="3702475" y="2416800"/>
            <a:ext cx="1733700" cy="81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chemeClr val="lt1"/>
              </a:solidFill>
              <a:latin typeface="Raleway"/>
              <a:ea typeface="Raleway"/>
              <a:cs typeface="Raleway"/>
              <a:sym typeface="Raleway"/>
            </a:endParaRPr>
          </a:p>
        </p:txBody>
      </p:sp>
      <p:sp>
        <p:nvSpPr>
          <p:cNvPr id="862" name="Google Shape;862;p12"/>
          <p:cNvSpPr txBox="1"/>
          <p:nvPr/>
        </p:nvSpPr>
        <p:spPr>
          <a:xfrm>
            <a:off x="6699601" y="3719075"/>
            <a:ext cx="1733700" cy="36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Montserrat Alternates"/>
                <a:ea typeface="Montserrat Alternates"/>
                <a:cs typeface="Montserrat Alternates"/>
                <a:sym typeface="Montserrat Alternates"/>
              </a:rPr>
              <a:t>$</a:t>
            </a:r>
            <a:r>
              <a:rPr b="1" lang="en" sz="2000">
                <a:solidFill>
                  <a:schemeClr val="lt1"/>
                </a:solidFill>
                <a:latin typeface="Montserrat Alternates"/>
                <a:ea typeface="Montserrat Alternates"/>
                <a:cs typeface="Montserrat Alternates"/>
                <a:sym typeface="Montserrat Alternates"/>
              </a:rPr>
              <a:t>1,625,000</a:t>
            </a:r>
            <a:endParaRPr b="1" i="0" sz="2000" u="none" cap="none" strike="noStrike">
              <a:solidFill>
                <a:schemeClr val="lt1"/>
              </a:solidFill>
              <a:latin typeface="Montserrat Alternates"/>
              <a:ea typeface="Montserrat Alternates"/>
              <a:cs typeface="Montserrat Alternates"/>
              <a:sym typeface="Montserrat Alternates"/>
            </a:endParaRPr>
          </a:p>
        </p:txBody>
      </p:sp>
      <p:cxnSp>
        <p:nvCxnSpPr>
          <p:cNvPr id="863" name="Google Shape;863;p12"/>
          <p:cNvCxnSpPr/>
          <p:nvPr/>
        </p:nvCxnSpPr>
        <p:spPr>
          <a:xfrm>
            <a:off x="1464911" y="3652547"/>
            <a:ext cx="450600" cy="0"/>
          </a:xfrm>
          <a:prstGeom prst="straightConnector1">
            <a:avLst/>
          </a:prstGeom>
          <a:noFill/>
          <a:ln cap="flat" cmpd="sng" w="19050">
            <a:solidFill>
              <a:schemeClr val="dk2"/>
            </a:solidFill>
            <a:prstDash val="solid"/>
            <a:round/>
            <a:headEnd len="sm" w="sm" type="none"/>
            <a:tailEnd len="sm" w="sm" type="none"/>
          </a:ln>
        </p:spPr>
      </p:cxnSp>
      <p:cxnSp>
        <p:nvCxnSpPr>
          <p:cNvPr id="864" name="Google Shape;864;p12"/>
          <p:cNvCxnSpPr/>
          <p:nvPr/>
        </p:nvCxnSpPr>
        <p:spPr>
          <a:xfrm>
            <a:off x="4344036" y="1998897"/>
            <a:ext cx="450600" cy="0"/>
          </a:xfrm>
          <a:prstGeom prst="straightConnector1">
            <a:avLst/>
          </a:prstGeom>
          <a:noFill/>
          <a:ln cap="flat" cmpd="sng" w="19050">
            <a:solidFill>
              <a:schemeClr val="dk2"/>
            </a:solidFill>
            <a:prstDash val="solid"/>
            <a:round/>
            <a:headEnd len="sm" w="sm" type="none"/>
            <a:tailEnd len="sm" w="sm" type="none"/>
          </a:ln>
        </p:spPr>
      </p:cxnSp>
      <p:cxnSp>
        <p:nvCxnSpPr>
          <p:cNvPr id="865" name="Google Shape;865;p12"/>
          <p:cNvCxnSpPr/>
          <p:nvPr/>
        </p:nvCxnSpPr>
        <p:spPr>
          <a:xfrm>
            <a:off x="7228489" y="3647905"/>
            <a:ext cx="450600" cy="0"/>
          </a:xfrm>
          <a:prstGeom prst="straightConnector1">
            <a:avLst/>
          </a:prstGeom>
          <a:noFill/>
          <a:ln cap="flat" cmpd="sng" w="19050">
            <a:solidFill>
              <a:schemeClr val="dk2"/>
            </a:solidFill>
            <a:prstDash val="solid"/>
            <a:round/>
            <a:headEnd len="sm" w="sm" type="none"/>
            <a:tailEnd len="sm" w="sm" type="none"/>
          </a:ln>
        </p:spPr>
      </p:cxnSp>
      <p:sp>
        <p:nvSpPr>
          <p:cNvPr id="866" name="Google Shape;866;p12"/>
          <p:cNvSpPr/>
          <p:nvPr/>
        </p:nvSpPr>
        <p:spPr>
          <a:xfrm>
            <a:off x="1530101" y="3183711"/>
            <a:ext cx="320219" cy="306389"/>
          </a:xfrm>
          <a:custGeom>
            <a:rect b="b" l="l" r="r" t="t"/>
            <a:pathLst>
              <a:path extrusionOk="0" h="16056" w="16772">
                <a:moveTo>
                  <a:pt x="1330" y="5906"/>
                </a:moveTo>
                <a:lnTo>
                  <a:pt x="1330" y="7823"/>
                </a:lnTo>
                <a:lnTo>
                  <a:pt x="921" y="7823"/>
                </a:lnTo>
                <a:lnTo>
                  <a:pt x="793" y="7798"/>
                </a:lnTo>
                <a:lnTo>
                  <a:pt x="690" y="7747"/>
                </a:lnTo>
                <a:lnTo>
                  <a:pt x="614" y="7645"/>
                </a:lnTo>
                <a:lnTo>
                  <a:pt x="588" y="7517"/>
                </a:lnTo>
                <a:lnTo>
                  <a:pt x="588" y="6213"/>
                </a:lnTo>
                <a:lnTo>
                  <a:pt x="614" y="6111"/>
                </a:lnTo>
                <a:lnTo>
                  <a:pt x="690" y="6008"/>
                </a:lnTo>
                <a:lnTo>
                  <a:pt x="793" y="5932"/>
                </a:lnTo>
                <a:lnTo>
                  <a:pt x="921" y="5906"/>
                </a:lnTo>
                <a:close/>
                <a:moveTo>
                  <a:pt x="15007" y="5062"/>
                </a:moveTo>
                <a:lnTo>
                  <a:pt x="15263" y="5216"/>
                </a:lnTo>
                <a:lnTo>
                  <a:pt x="15493" y="5395"/>
                </a:lnTo>
                <a:lnTo>
                  <a:pt x="15698" y="5625"/>
                </a:lnTo>
                <a:lnTo>
                  <a:pt x="15851" y="5855"/>
                </a:lnTo>
                <a:lnTo>
                  <a:pt x="15979" y="6136"/>
                </a:lnTo>
                <a:lnTo>
                  <a:pt x="16081" y="6417"/>
                </a:lnTo>
                <a:lnTo>
                  <a:pt x="16158" y="6699"/>
                </a:lnTo>
                <a:lnTo>
                  <a:pt x="16183" y="7005"/>
                </a:lnTo>
                <a:lnTo>
                  <a:pt x="16158" y="7312"/>
                </a:lnTo>
                <a:lnTo>
                  <a:pt x="16081" y="7619"/>
                </a:lnTo>
                <a:lnTo>
                  <a:pt x="15979" y="7900"/>
                </a:lnTo>
                <a:lnTo>
                  <a:pt x="15851" y="8156"/>
                </a:lnTo>
                <a:lnTo>
                  <a:pt x="15698" y="8411"/>
                </a:lnTo>
                <a:lnTo>
                  <a:pt x="15493" y="8616"/>
                </a:lnTo>
                <a:lnTo>
                  <a:pt x="15263" y="8795"/>
                </a:lnTo>
                <a:lnTo>
                  <a:pt x="15007" y="8974"/>
                </a:lnTo>
                <a:lnTo>
                  <a:pt x="15007" y="5062"/>
                </a:lnTo>
                <a:close/>
                <a:moveTo>
                  <a:pt x="8437" y="10738"/>
                </a:moveTo>
                <a:lnTo>
                  <a:pt x="8974" y="10789"/>
                </a:lnTo>
                <a:lnTo>
                  <a:pt x="9408" y="12272"/>
                </a:lnTo>
                <a:lnTo>
                  <a:pt x="9408" y="12349"/>
                </a:lnTo>
                <a:lnTo>
                  <a:pt x="9408" y="12425"/>
                </a:lnTo>
                <a:lnTo>
                  <a:pt x="9383" y="12502"/>
                </a:lnTo>
                <a:lnTo>
                  <a:pt x="9332" y="12579"/>
                </a:lnTo>
                <a:lnTo>
                  <a:pt x="9281" y="12630"/>
                </a:lnTo>
                <a:lnTo>
                  <a:pt x="9229" y="12681"/>
                </a:lnTo>
                <a:lnTo>
                  <a:pt x="9153" y="12707"/>
                </a:lnTo>
                <a:lnTo>
                  <a:pt x="8360" y="12707"/>
                </a:lnTo>
                <a:lnTo>
                  <a:pt x="7798" y="10738"/>
                </a:lnTo>
                <a:close/>
                <a:moveTo>
                  <a:pt x="14649" y="0"/>
                </a:moveTo>
                <a:lnTo>
                  <a:pt x="14573" y="26"/>
                </a:lnTo>
                <a:lnTo>
                  <a:pt x="14496" y="77"/>
                </a:lnTo>
                <a:lnTo>
                  <a:pt x="14164" y="384"/>
                </a:lnTo>
                <a:lnTo>
                  <a:pt x="13806" y="691"/>
                </a:lnTo>
                <a:lnTo>
                  <a:pt x="13422" y="972"/>
                </a:lnTo>
                <a:lnTo>
                  <a:pt x="13064" y="1202"/>
                </a:lnTo>
                <a:lnTo>
                  <a:pt x="12655" y="1458"/>
                </a:lnTo>
                <a:lnTo>
                  <a:pt x="12272" y="1662"/>
                </a:lnTo>
                <a:lnTo>
                  <a:pt x="11863" y="1867"/>
                </a:lnTo>
                <a:lnTo>
                  <a:pt x="11454" y="2046"/>
                </a:lnTo>
                <a:lnTo>
                  <a:pt x="11019" y="2199"/>
                </a:lnTo>
                <a:lnTo>
                  <a:pt x="10584" y="2327"/>
                </a:lnTo>
                <a:lnTo>
                  <a:pt x="10150" y="2455"/>
                </a:lnTo>
                <a:lnTo>
                  <a:pt x="9715" y="2557"/>
                </a:lnTo>
                <a:lnTo>
                  <a:pt x="9255" y="2634"/>
                </a:lnTo>
                <a:lnTo>
                  <a:pt x="8795" y="2685"/>
                </a:lnTo>
                <a:lnTo>
                  <a:pt x="8335" y="2710"/>
                </a:lnTo>
                <a:lnTo>
                  <a:pt x="7874" y="2736"/>
                </a:lnTo>
                <a:lnTo>
                  <a:pt x="4270" y="2736"/>
                </a:lnTo>
                <a:lnTo>
                  <a:pt x="4167" y="2761"/>
                </a:lnTo>
                <a:lnTo>
                  <a:pt x="4065" y="2813"/>
                </a:lnTo>
                <a:lnTo>
                  <a:pt x="3988" y="2915"/>
                </a:lnTo>
                <a:lnTo>
                  <a:pt x="3963" y="3017"/>
                </a:lnTo>
                <a:lnTo>
                  <a:pt x="3988" y="3145"/>
                </a:lnTo>
                <a:lnTo>
                  <a:pt x="4065" y="3247"/>
                </a:lnTo>
                <a:lnTo>
                  <a:pt x="4167" y="3298"/>
                </a:lnTo>
                <a:lnTo>
                  <a:pt x="4270" y="3324"/>
                </a:lnTo>
                <a:lnTo>
                  <a:pt x="7874" y="3324"/>
                </a:lnTo>
                <a:lnTo>
                  <a:pt x="8539" y="3298"/>
                </a:lnTo>
                <a:lnTo>
                  <a:pt x="9178" y="3247"/>
                </a:lnTo>
                <a:lnTo>
                  <a:pt x="9817" y="3145"/>
                </a:lnTo>
                <a:lnTo>
                  <a:pt x="10431" y="2992"/>
                </a:lnTo>
                <a:lnTo>
                  <a:pt x="11070" y="2813"/>
                </a:lnTo>
                <a:lnTo>
                  <a:pt x="11658" y="2608"/>
                </a:lnTo>
                <a:lnTo>
                  <a:pt x="12246" y="2352"/>
                </a:lnTo>
                <a:lnTo>
                  <a:pt x="12809" y="2046"/>
                </a:lnTo>
                <a:lnTo>
                  <a:pt x="12809" y="3349"/>
                </a:lnTo>
                <a:lnTo>
                  <a:pt x="12834" y="3477"/>
                </a:lnTo>
                <a:lnTo>
                  <a:pt x="12911" y="3580"/>
                </a:lnTo>
                <a:lnTo>
                  <a:pt x="12988" y="3631"/>
                </a:lnTo>
                <a:lnTo>
                  <a:pt x="13115" y="3656"/>
                </a:lnTo>
                <a:lnTo>
                  <a:pt x="13243" y="3631"/>
                </a:lnTo>
                <a:lnTo>
                  <a:pt x="13320" y="3580"/>
                </a:lnTo>
                <a:lnTo>
                  <a:pt x="13397" y="3477"/>
                </a:lnTo>
                <a:lnTo>
                  <a:pt x="13422" y="3349"/>
                </a:lnTo>
                <a:lnTo>
                  <a:pt x="13422" y="1688"/>
                </a:lnTo>
                <a:lnTo>
                  <a:pt x="13908" y="1355"/>
                </a:lnTo>
                <a:lnTo>
                  <a:pt x="14394" y="972"/>
                </a:lnTo>
                <a:lnTo>
                  <a:pt x="14394" y="4602"/>
                </a:lnTo>
                <a:lnTo>
                  <a:pt x="14394" y="9409"/>
                </a:lnTo>
                <a:lnTo>
                  <a:pt x="14394" y="12502"/>
                </a:lnTo>
                <a:lnTo>
                  <a:pt x="13908" y="12119"/>
                </a:lnTo>
                <a:lnTo>
                  <a:pt x="13422" y="11761"/>
                </a:lnTo>
                <a:lnTo>
                  <a:pt x="13422" y="4449"/>
                </a:lnTo>
                <a:lnTo>
                  <a:pt x="13397" y="4321"/>
                </a:lnTo>
                <a:lnTo>
                  <a:pt x="13320" y="4244"/>
                </a:lnTo>
                <a:lnTo>
                  <a:pt x="13243" y="4168"/>
                </a:lnTo>
                <a:lnTo>
                  <a:pt x="13115" y="4142"/>
                </a:lnTo>
                <a:lnTo>
                  <a:pt x="12988" y="4168"/>
                </a:lnTo>
                <a:lnTo>
                  <a:pt x="12911" y="4244"/>
                </a:lnTo>
                <a:lnTo>
                  <a:pt x="12834" y="4321"/>
                </a:lnTo>
                <a:lnTo>
                  <a:pt x="12809" y="4449"/>
                </a:lnTo>
                <a:lnTo>
                  <a:pt x="12809" y="11403"/>
                </a:lnTo>
                <a:lnTo>
                  <a:pt x="12246" y="11121"/>
                </a:lnTo>
                <a:lnTo>
                  <a:pt x="11658" y="10866"/>
                </a:lnTo>
                <a:lnTo>
                  <a:pt x="11070" y="10636"/>
                </a:lnTo>
                <a:lnTo>
                  <a:pt x="10431" y="10457"/>
                </a:lnTo>
                <a:lnTo>
                  <a:pt x="9817" y="10329"/>
                </a:lnTo>
                <a:lnTo>
                  <a:pt x="9178" y="10227"/>
                </a:lnTo>
                <a:lnTo>
                  <a:pt x="8539" y="10150"/>
                </a:lnTo>
                <a:lnTo>
                  <a:pt x="7874" y="10124"/>
                </a:lnTo>
                <a:lnTo>
                  <a:pt x="3733" y="10124"/>
                </a:lnTo>
                <a:lnTo>
                  <a:pt x="3528" y="10099"/>
                </a:lnTo>
                <a:lnTo>
                  <a:pt x="3349" y="10048"/>
                </a:lnTo>
                <a:lnTo>
                  <a:pt x="3145" y="9971"/>
                </a:lnTo>
                <a:lnTo>
                  <a:pt x="2991" y="9894"/>
                </a:lnTo>
                <a:lnTo>
                  <a:pt x="2812" y="9792"/>
                </a:lnTo>
                <a:lnTo>
                  <a:pt x="2659" y="9690"/>
                </a:lnTo>
                <a:lnTo>
                  <a:pt x="2506" y="9536"/>
                </a:lnTo>
                <a:lnTo>
                  <a:pt x="2378" y="9409"/>
                </a:lnTo>
                <a:lnTo>
                  <a:pt x="2276" y="9255"/>
                </a:lnTo>
                <a:lnTo>
                  <a:pt x="2173" y="9076"/>
                </a:lnTo>
                <a:lnTo>
                  <a:pt x="2097" y="8897"/>
                </a:lnTo>
                <a:lnTo>
                  <a:pt x="2020" y="8718"/>
                </a:lnTo>
                <a:lnTo>
                  <a:pt x="1969" y="8539"/>
                </a:lnTo>
                <a:lnTo>
                  <a:pt x="1943" y="8335"/>
                </a:lnTo>
                <a:lnTo>
                  <a:pt x="1918" y="8130"/>
                </a:lnTo>
                <a:lnTo>
                  <a:pt x="1918" y="5344"/>
                </a:lnTo>
                <a:lnTo>
                  <a:pt x="1943" y="5037"/>
                </a:lnTo>
                <a:lnTo>
                  <a:pt x="2020" y="4756"/>
                </a:lnTo>
                <a:lnTo>
                  <a:pt x="2122" y="4474"/>
                </a:lnTo>
                <a:lnTo>
                  <a:pt x="2250" y="4219"/>
                </a:lnTo>
                <a:lnTo>
                  <a:pt x="2429" y="3989"/>
                </a:lnTo>
                <a:lnTo>
                  <a:pt x="2659" y="3784"/>
                </a:lnTo>
                <a:lnTo>
                  <a:pt x="2889" y="3605"/>
                </a:lnTo>
                <a:lnTo>
                  <a:pt x="3145" y="3477"/>
                </a:lnTo>
                <a:lnTo>
                  <a:pt x="3247" y="3426"/>
                </a:lnTo>
                <a:lnTo>
                  <a:pt x="3324" y="3324"/>
                </a:lnTo>
                <a:lnTo>
                  <a:pt x="3349" y="3196"/>
                </a:lnTo>
                <a:lnTo>
                  <a:pt x="3324" y="3094"/>
                </a:lnTo>
                <a:lnTo>
                  <a:pt x="3247" y="2992"/>
                </a:lnTo>
                <a:lnTo>
                  <a:pt x="3145" y="2940"/>
                </a:lnTo>
                <a:lnTo>
                  <a:pt x="3043" y="2915"/>
                </a:lnTo>
                <a:lnTo>
                  <a:pt x="2915" y="2940"/>
                </a:lnTo>
                <a:lnTo>
                  <a:pt x="2582" y="3119"/>
                </a:lnTo>
                <a:lnTo>
                  <a:pt x="2276" y="3324"/>
                </a:lnTo>
                <a:lnTo>
                  <a:pt x="1994" y="3580"/>
                </a:lnTo>
                <a:lnTo>
                  <a:pt x="1764" y="3886"/>
                </a:lnTo>
                <a:lnTo>
                  <a:pt x="1585" y="4219"/>
                </a:lnTo>
                <a:lnTo>
                  <a:pt x="1457" y="4551"/>
                </a:lnTo>
                <a:lnTo>
                  <a:pt x="1355" y="4935"/>
                </a:lnTo>
                <a:lnTo>
                  <a:pt x="1330" y="5318"/>
                </a:lnTo>
                <a:lnTo>
                  <a:pt x="921" y="5318"/>
                </a:lnTo>
                <a:lnTo>
                  <a:pt x="716" y="5344"/>
                </a:lnTo>
                <a:lnTo>
                  <a:pt x="563" y="5395"/>
                </a:lnTo>
                <a:lnTo>
                  <a:pt x="409" y="5471"/>
                </a:lnTo>
                <a:lnTo>
                  <a:pt x="281" y="5574"/>
                </a:lnTo>
                <a:lnTo>
                  <a:pt x="154" y="5702"/>
                </a:lnTo>
                <a:lnTo>
                  <a:pt x="77" y="5855"/>
                </a:lnTo>
                <a:lnTo>
                  <a:pt x="26" y="6034"/>
                </a:lnTo>
                <a:lnTo>
                  <a:pt x="0" y="6213"/>
                </a:lnTo>
                <a:lnTo>
                  <a:pt x="0" y="7517"/>
                </a:lnTo>
                <a:lnTo>
                  <a:pt x="26" y="7696"/>
                </a:lnTo>
                <a:lnTo>
                  <a:pt x="77" y="7875"/>
                </a:lnTo>
                <a:lnTo>
                  <a:pt x="154" y="8028"/>
                </a:lnTo>
                <a:lnTo>
                  <a:pt x="281" y="8156"/>
                </a:lnTo>
                <a:lnTo>
                  <a:pt x="409" y="8284"/>
                </a:lnTo>
                <a:lnTo>
                  <a:pt x="563" y="8360"/>
                </a:lnTo>
                <a:lnTo>
                  <a:pt x="716" y="8411"/>
                </a:lnTo>
                <a:lnTo>
                  <a:pt x="921" y="8437"/>
                </a:lnTo>
                <a:lnTo>
                  <a:pt x="1355" y="8437"/>
                </a:lnTo>
                <a:lnTo>
                  <a:pt x="1381" y="8667"/>
                </a:lnTo>
                <a:lnTo>
                  <a:pt x="1457" y="8897"/>
                </a:lnTo>
                <a:lnTo>
                  <a:pt x="1534" y="9127"/>
                </a:lnTo>
                <a:lnTo>
                  <a:pt x="1636" y="9332"/>
                </a:lnTo>
                <a:lnTo>
                  <a:pt x="1739" y="9536"/>
                </a:lnTo>
                <a:lnTo>
                  <a:pt x="1892" y="9715"/>
                </a:lnTo>
                <a:lnTo>
                  <a:pt x="2020" y="9894"/>
                </a:lnTo>
                <a:lnTo>
                  <a:pt x="2199" y="10073"/>
                </a:lnTo>
                <a:lnTo>
                  <a:pt x="2378" y="10227"/>
                </a:lnTo>
                <a:lnTo>
                  <a:pt x="2582" y="10354"/>
                </a:lnTo>
                <a:lnTo>
                  <a:pt x="2787" y="10457"/>
                </a:lnTo>
                <a:lnTo>
                  <a:pt x="2991" y="10559"/>
                </a:lnTo>
                <a:lnTo>
                  <a:pt x="3221" y="10636"/>
                </a:lnTo>
                <a:lnTo>
                  <a:pt x="3452" y="10687"/>
                </a:lnTo>
                <a:lnTo>
                  <a:pt x="3682" y="10712"/>
                </a:lnTo>
                <a:lnTo>
                  <a:pt x="3937" y="10738"/>
                </a:lnTo>
                <a:lnTo>
                  <a:pt x="7159" y="10738"/>
                </a:lnTo>
                <a:lnTo>
                  <a:pt x="8411" y="15007"/>
                </a:lnTo>
                <a:lnTo>
                  <a:pt x="8437" y="15084"/>
                </a:lnTo>
                <a:lnTo>
                  <a:pt x="8437" y="15161"/>
                </a:lnTo>
                <a:lnTo>
                  <a:pt x="8411" y="15238"/>
                </a:lnTo>
                <a:lnTo>
                  <a:pt x="8360" y="15314"/>
                </a:lnTo>
                <a:lnTo>
                  <a:pt x="8309" y="15365"/>
                </a:lnTo>
                <a:lnTo>
                  <a:pt x="8232" y="15417"/>
                </a:lnTo>
                <a:lnTo>
                  <a:pt x="8181" y="15442"/>
                </a:lnTo>
                <a:lnTo>
                  <a:pt x="6341" y="15442"/>
                </a:lnTo>
                <a:lnTo>
                  <a:pt x="6238" y="15417"/>
                </a:lnTo>
                <a:lnTo>
                  <a:pt x="6136" y="15391"/>
                </a:lnTo>
                <a:lnTo>
                  <a:pt x="6059" y="15314"/>
                </a:lnTo>
                <a:lnTo>
                  <a:pt x="6008" y="15212"/>
                </a:lnTo>
                <a:lnTo>
                  <a:pt x="4909" y="11377"/>
                </a:lnTo>
                <a:lnTo>
                  <a:pt x="4832" y="11275"/>
                </a:lnTo>
                <a:lnTo>
                  <a:pt x="4755" y="11198"/>
                </a:lnTo>
                <a:lnTo>
                  <a:pt x="4653" y="11147"/>
                </a:lnTo>
                <a:lnTo>
                  <a:pt x="4525" y="11173"/>
                </a:lnTo>
                <a:lnTo>
                  <a:pt x="4423" y="11224"/>
                </a:lnTo>
                <a:lnTo>
                  <a:pt x="4346" y="11300"/>
                </a:lnTo>
                <a:lnTo>
                  <a:pt x="4321" y="11428"/>
                </a:lnTo>
                <a:lnTo>
                  <a:pt x="4321" y="11531"/>
                </a:lnTo>
                <a:lnTo>
                  <a:pt x="5446" y="15365"/>
                </a:lnTo>
                <a:lnTo>
                  <a:pt x="5497" y="15519"/>
                </a:lnTo>
                <a:lnTo>
                  <a:pt x="5574" y="15647"/>
                </a:lnTo>
                <a:lnTo>
                  <a:pt x="5676" y="15749"/>
                </a:lnTo>
                <a:lnTo>
                  <a:pt x="5778" y="15851"/>
                </a:lnTo>
                <a:lnTo>
                  <a:pt x="5906" y="15928"/>
                </a:lnTo>
                <a:lnTo>
                  <a:pt x="6034" y="16005"/>
                </a:lnTo>
                <a:lnTo>
                  <a:pt x="6187" y="16030"/>
                </a:lnTo>
                <a:lnTo>
                  <a:pt x="6341" y="16056"/>
                </a:lnTo>
                <a:lnTo>
                  <a:pt x="8105" y="16056"/>
                </a:lnTo>
                <a:lnTo>
                  <a:pt x="8309" y="16030"/>
                </a:lnTo>
                <a:lnTo>
                  <a:pt x="8514" y="15953"/>
                </a:lnTo>
                <a:lnTo>
                  <a:pt x="8693" y="15826"/>
                </a:lnTo>
                <a:lnTo>
                  <a:pt x="8846" y="15672"/>
                </a:lnTo>
                <a:lnTo>
                  <a:pt x="8948" y="15468"/>
                </a:lnTo>
                <a:lnTo>
                  <a:pt x="9025" y="15263"/>
                </a:lnTo>
                <a:lnTo>
                  <a:pt x="9025" y="15059"/>
                </a:lnTo>
                <a:lnTo>
                  <a:pt x="8999" y="14854"/>
                </a:lnTo>
                <a:lnTo>
                  <a:pt x="8539" y="13295"/>
                </a:lnTo>
                <a:lnTo>
                  <a:pt x="9076" y="13295"/>
                </a:lnTo>
                <a:lnTo>
                  <a:pt x="9281" y="13269"/>
                </a:lnTo>
                <a:lnTo>
                  <a:pt x="9485" y="13218"/>
                </a:lnTo>
                <a:lnTo>
                  <a:pt x="9664" y="13090"/>
                </a:lnTo>
                <a:lnTo>
                  <a:pt x="9817" y="12937"/>
                </a:lnTo>
                <a:lnTo>
                  <a:pt x="9920" y="12732"/>
                </a:lnTo>
                <a:lnTo>
                  <a:pt x="9996" y="12528"/>
                </a:lnTo>
                <a:lnTo>
                  <a:pt x="9996" y="12323"/>
                </a:lnTo>
                <a:lnTo>
                  <a:pt x="9971" y="12119"/>
                </a:lnTo>
                <a:lnTo>
                  <a:pt x="9613" y="10891"/>
                </a:lnTo>
                <a:lnTo>
                  <a:pt x="10303" y="11045"/>
                </a:lnTo>
                <a:lnTo>
                  <a:pt x="10942" y="11224"/>
                </a:lnTo>
                <a:lnTo>
                  <a:pt x="11607" y="11479"/>
                </a:lnTo>
                <a:lnTo>
                  <a:pt x="12221" y="11761"/>
                </a:lnTo>
                <a:lnTo>
                  <a:pt x="12834" y="12119"/>
                </a:lnTo>
                <a:lnTo>
                  <a:pt x="13422" y="12476"/>
                </a:lnTo>
                <a:lnTo>
                  <a:pt x="13959" y="12911"/>
                </a:lnTo>
                <a:lnTo>
                  <a:pt x="14496" y="13371"/>
                </a:lnTo>
                <a:lnTo>
                  <a:pt x="14598" y="13448"/>
                </a:lnTo>
                <a:lnTo>
                  <a:pt x="14828" y="13448"/>
                </a:lnTo>
                <a:lnTo>
                  <a:pt x="14905" y="13397"/>
                </a:lnTo>
                <a:lnTo>
                  <a:pt x="14956" y="13320"/>
                </a:lnTo>
                <a:lnTo>
                  <a:pt x="14982" y="13243"/>
                </a:lnTo>
                <a:lnTo>
                  <a:pt x="15007" y="13167"/>
                </a:lnTo>
                <a:lnTo>
                  <a:pt x="15007" y="9613"/>
                </a:lnTo>
                <a:lnTo>
                  <a:pt x="15186" y="9536"/>
                </a:lnTo>
                <a:lnTo>
                  <a:pt x="15391" y="9434"/>
                </a:lnTo>
                <a:lnTo>
                  <a:pt x="15570" y="9332"/>
                </a:lnTo>
                <a:lnTo>
                  <a:pt x="15723" y="9204"/>
                </a:lnTo>
                <a:lnTo>
                  <a:pt x="15877" y="9051"/>
                </a:lnTo>
                <a:lnTo>
                  <a:pt x="16030" y="8923"/>
                </a:lnTo>
                <a:lnTo>
                  <a:pt x="16286" y="8590"/>
                </a:lnTo>
                <a:lnTo>
                  <a:pt x="16490" y="8233"/>
                </a:lnTo>
                <a:lnTo>
                  <a:pt x="16567" y="8054"/>
                </a:lnTo>
                <a:lnTo>
                  <a:pt x="16644" y="7849"/>
                </a:lnTo>
                <a:lnTo>
                  <a:pt x="16695" y="7645"/>
                </a:lnTo>
                <a:lnTo>
                  <a:pt x="16746" y="7440"/>
                </a:lnTo>
                <a:lnTo>
                  <a:pt x="16771" y="7235"/>
                </a:lnTo>
                <a:lnTo>
                  <a:pt x="16771" y="7005"/>
                </a:lnTo>
                <a:lnTo>
                  <a:pt x="16771" y="6801"/>
                </a:lnTo>
                <a:lnTo>
                  <a:pt x="16746" y="6571"/>
                </a:lnTo>
                <a:lnTo>
                  <a:pt x="16695" y="6366"/>
                </a:lnTo>
                <a:lnTo>
                  <a:pt x="16644" y="6162"/>
                </a:lnTo>
                <a:lnTo>
                  <a:pt x="16567" y="5983"/>
                </a:lnTo>
                <a:lnTo>
                  <a:pt x="16490" y="5778"/>
                </a:lnTo>
                <a:lnTo>
                  <a:pt x="16286" y="5420"/>
                </a:lnTo>
                <a:lnTo>
                  <a:pt x="16030" y="5113"/>
                </a:lnTo>
                <a:lnTo>
                  <a:pt x="15877" y="4960"/>
                </a:lnTo>
                <a:lnTo>
                  <a:pt x="15723" y="4832"/>
                </a:lnTo>
                <a:lnTo>
                  <a:pt x="15570" y="4704"/>
                </a:lnTo>
                <a:lnTo>
                  <a:pt x="15391" y="4577"/>
                </a:lnTo>
                <a:lnTo>
                  <a:pt x="15186" y="4474"/>
                </a:lnTo>
                <a:lnTo>
                  <a:pt x="15007" y="4398"/>
                </a:lnTo>
                <a:lnTo>
                  <a:pt x="15007" y="307"/>
                </a:lnTo>
                <a:lnTo>
                  <a:pt x="14982" y="205"/>
                </a:lnTo>
                <a:lnTo>
                  <a:pt x="14956" y="128"/>
                </a:lnTo>
                <a:lnTo>
                  <a:pt x="14905" y="77"/>
                </a:lnTo>
                <a:lnTo>
                  <a:pt x="14828" y="26"/>
                </a:lnTo>
                <a:lnTo>
                  <a:pt x="1472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7" name="Google Shape;867;p12"/>
          <p:cNvGrpSpPr/>
          <p:nvPr/>
        </p:nvGrpSpPr>
        <p:grpSpPr>
          <a:xfrm>
            <a:off x="4416048" y="1614252"/>
            <a:ext cx="320219" cy="262499"/>
            <a:chOff x="6215425" y="3358250"/>
            <a:chExt cx="419300" cy="343900"/>
          </a:xfrm>
        </p:grpSpPr>
        <p:sp>
          <p:nvSpPr>
            <p:cNvPr id="868" name="Google Shape;868;p12"/>
            <p:cNvSpPr/>
            <p:nvPr/>
          </p:nvSpPr>
          <p:spPr>
            <a:xfrm>
              <a:off x="6302350" y="3358250"/>
              <a:ext cx="245450" cy="295325"/>
            </a:xfrm>
            <a:custGeom>
              <a:rect b="b" l="l" r="r" t="t"/>
              <a:pathLst>
                <a:path extrusionOk="0" h="11813" w="9818">
                  <a:moveTo>
                    <a:pt x="4704" y="1"/>
                  </a:moveTo>
                  <a:lnTo>
                    <a:pt x="4372" y="26"/>
                  </a:lnTo>
                  <a:lnTo>
                    <a:pt x="4040" y="77"/>
                  </a:lnTo>
                  <a:lnTo>
                    <a:pt x="3707" y="129"/>
                  </a:lnTo>
                  <a:lnTo>
                    <a:pt x="3400" y="231"/>
                  </a:lnTo>
                  <a:lnTo>
                    <a:pt x="3068" y="333"/>
                  </a:lnTo>
                  <a:lnTo>
                    <a:pt x="2761" y="461"/>
                  </a:lnTo>
                  <a:lnTo>
                    <a:pt x="2480" y="614"/>
                  </a:lnTo>
                  <a:lnTo>
                    <a:pt x="2199" y="768"/>
                  </a:lnTo>
                  <a:lnTo>
                    <a:pt x="1943" y="947"/>
                  </a:lnTo>
                  <a:lnTo>
                    <a:pt x="1713" y="1151"/>
                  </a:lnTo>
                  <a:lnTo>
                    <a:pt x="1483" y="1356"/>
                  </a:lnTo>
                  <a:lnTo>
                    <a:pt x="1253" y="1586"/>
                  </a:lnTo>
                  <a:lnTo>
                    <a:pt x="1048" y="1842"/>
                  </a:lnTo>
                  <a:lnTo>
                    <a:pt x="869" y="2097"/>
                  </a:lnTo>
                  <a:lnTo>
                    <a:pt x="716" y="2378"/>
                  </a:lnTo>
                  <a:lnTo>
                    <a:pt x="563" y="2660"/>
                  </a:lnTo>
                  <a:lnTo>
                    <a:pt x="409" y="2966"/>
                  </a:lnTo>
                  <a:lnTo>
                    <a:pt x="307" y="3273"/>
                  </a:lnTo>
                  <a:lnTo>
                    <a:pt x="205" y="3606"/>
                  </a:lnTo>
                  <a:lnTo>
                    <a:pt x="128" y="3938"/>
                  </a:lnTo>
                  <a:lnTo>
                    <a:pt x="77" y="4270"/>
                  </a:lnTo>
                  <a:lnTo>
                    <a:pt x="26" y="4603"/>
                  </a:lnTo>
                  <a:lnTo>
                    <a:pt x="0" y="4935"/>
                  </a:lnTo>
                  <a:lnTo>
                    <a:pt x="0" y="5267"/>
                  </a:lnTo>
                  <a:lnTo>
                    <a:pt x="26" y="5830"/>
                  </a:lnTo>
                  <a:lnTo>
                    <a:pt x="77" y="6367"/>
                  </a:lnTo>
                  <a:lnTo>
                    <a:pt x="205" y="6904"/>
                  </a:lnTo>
                  <a:lnTo>
                    <a:pt x="358" y="7440"/>
                  </a:lnTo>
                  <a:lnTo>
                    <a:pt x="537" y="7952"/>
                  </a:lnTo>
                  <a:lnTo>
                    <a:pt x="767" y="8438"/>
                  </a:lnTo>
                  <a:lnTo>
                    <a:pt x="1048" y="8923"/>
                  </a:lnTo>
                  <a:lnTo>
                    <a:pt x="1355" y="9358"/>
                  </a:lnTo>
                  <a:lnTo>
                    <a:pt x="1713" y="9792"/>
                  </a:lnTo>
                  <a:lnTo>
                    <a:pt x="2071" y="10176"/>
                  </a:lnTo>
                  <a:lnTo>
                    <a:pt x="2480" y="10534"/>
                  </a:lnTo>
                  <a:lnTo>
                    <a:pt x="2915" y="10866"/>
                  </a:lnTo>
                  <a:lnTo>
                    <a:pt x="3349" y="11147"/>
                  </a:lnTo>
                  <a:lnTo>
                    <a:pt x="3835" y="11403"/>
                  </a:lnTo>
                  <a:lnTo>
                    <a:pt x="4321" y="11608"/>
                  </a:lnTo>
                  <a:lnTo>
                    <a:pt x="4832" y="11787"/>
                  </a:lnTo>
                  <a:lnTo>
                    <a:pt x="4909" y="11812"/>
                  </a:lnTo>
                  <a:lnTo>
                    <a:pt x="4986" y="11787"/>
                  </a:lnTo>
                  <a:lnTo>
                    <a:pt x="5497" y="11608"/>
                  </a:lnTo>
                  <a:lnTo>
                    <a:pt x="5983" y="11403"/>
                  </a:lnTo>
                  <a:lnTo>
                    <a:pt x="6468" y="11147"/>
                  </a:lnTo>
                  <a:lnTo>
                    <a:pt x="6903" y="10866"/>
                  </a:lnTo>
                  <a:lnTo>
                    <a:pt x="7338" y="10534"/>
                  </a:lnTo>
                  <a:lnTo>
                    <a:pt x="7747" y="10176"/>
                  </a:lnTo>
                  <a:lnTo>
                    <a:pt x="8105" y="9792"/>
                  </a:lnTo>
                  <a:lnTo>
                    <a:pt x="8463" y="9358"/>
                  </a:lnTo>
                  <a:lnTo>
                    <a:pt x="8769" y="8923"/>
                  </a:lnTo>
                  <a:lnTo>
                    <a:pt x="9051" y="8438"/>
                  </a:lnTo>
                  <a:lnTo>
                    <a:pt x="9281" y="7952"/>
                  </a:lnTo>
                  <a:lnTo>
                    <a:pt x="9485" y="7440"/>
                  </a:lnTo>
                  <a:lnTo>
                    <a:pt x="9639" y="6904"/>
                  </a:lnTo>
                  <a:lnTo>
                    <a:pt x="9741" y="6367"/>
                  </a:lnTo>
                  <a:lnTo>
                    <a:pt x="9792" y="5830"/>
                  </a:lnTo>
                  <a:lnTo>
                    <a:pt x="9818" y="5267"/>
                  </a:lnTo>
                  <a:lnTo>
                    <a:pt x="9818" y="4935"/>
                  </a:lnTo>
                  <a:lnTo>
                    <a:pt x="9792" y="4603"/>
                  </a:lnTo>
                  <a:lnTo>
                    <a:pt x="9741" y="4270"/>
                  </a:lnTo>
                  <a:lnTo>
                    <a:pt x="9690" y="3938"/>
                  </a:lnTo>
                  <a:lnTo>
                    <a:pt x="9562" y="3452"/>
                  </a:lnTo>
                  <a:lnTo>
                    <a:pt x="9408" y="2992"/>
                  </a:lnTo>
                  <a:lnTo>
                    <a:pt x="9204" y="2557"/>
                  </a:lnTo>
                  <a:lnTo>
                    <a:pt x="8974" y="2148"/>
                  </a:lnTo>
                  <a:lnTo>
                    <a:pt x="8897" y="2072"/>
                  </a:lnTo>
                  <a:lnTo>
                    <a:pt x="8795" y="2020"/>
                  </a:lnTo>
                  <a:lnTo>
                    <a:pt x="8693" y="2020"/>
                  </a:lnTo>
                  <a:lnTo>
                    <a:pt x="8590" y="2072"/>
                  </a:lnTo>
                  <a:lnTo>
                    <a:pt x="8514" y="2148"/>
                  </a:lnTo>
                  <a:lnTo>
                    <a:pt x="8463" y="2251"/>
                  </a:lnTo>
                  <a:lnTo>
                    <a:pt x="8463" y="2353"/>
                  </a:lnTo>
                  <a:lnTo>
                    <a:pt x="8514" y="2455"/>
                  </a:lnTo>
                  <a:lnTo>
                    <a:pt x="8718" y="2813"/>
                  </a:lnTo>
                  <a:lnTo>
                    <a:pt x="8897" y="3197"/>
                  </a:lnTo>
                  <a:lnTo>
                    <a:pt x="9025" y="3606"/>
                  </a:lnTo>
                  <a:lnTo>
                    <a:pt x="9153" y="4040"/>
                  </a:lnTo>
                  <a:lnTo>
                    <a:pt x="9204" y="4347"/>
                  </a:lnTo>
                  <a:lnTo>
                    <a:pt x="9230" y="4654"/>
                  </a:lnTo>
                  <a:lnTo>
                    <a:pt x="9255" y="5267"/>
                  </a:lnTo>
                  <a:lnTo>
                    <a:pt x="9255" y="5779"/>
                  </a:lnTo>
                  <a:lnTo>
                    <a:pt x="9178" y="6290"/>
                  </a:lnTo>
                  <a:lnTo>
                    <a:pt x="9076" y="6776"/>
                  </a:lnTo>
                  <a:lnTo>
                    <a:pt x="8948" y="7261"/>
                  </a:lnTo>
                  <a:lnTo>
                    <a:pt x="8769" y="7722"/>
                  </a:lnTo>
                  <a:lnTo>
                    <a:pt x="8565" y="8182"/>
                  </a:lnTo>
                  <a:lnTo>
                    <a:pt x="8309" y="8616"/>
                  </a:lnTo>
                  <a:lnTo>
                    <a:pt x="8002" y="9026"/>
                  </a:lnTo>
                  <a:lnTo>
                    <a:pt x="7696" y="9409"/>
                  </a:lnTo>
                  <a:lnTo>
                    <a:pt x="7363" y="9767"/>
                  </a:lnTo>
                  <a:lnTo>
                    <a:pt x="7005" y="10074"/>
                  </a:lnTo>
                  <a:lnTo>
                    <a:pt x="6622" y="10381"/>
                  </a:lnTo>
                  <a:lnTo>
                    <a:pt x="6213" y="10636"/>
                  </a:lnTo>
                  <a:lnTo>
                    <a:pt x="5804" y="10866"/>
                  </a:lnTo>
                  <a:lnTo>
                    <a:pt x="5369" y="11071"/>
                  </a:lnTo>
                  <a:lnTo>
                    <a:pt x="4909" y="11224"/>
                  </a:lnTo>
                  <a:lnTo>
                    <a:pt x="4449" y="11071"/>
                  </a:lnTo>
                  <a:lnTo>
                    <a:pt x="4014" y="10866"/>
                  </a:lnTo>
                  <a:lnTo>
                    <a:pt x="3605" y="10636"/>
                  </a:lnTo>
                  <a:lnTo>
                    <a:pt x="3196" y="10381"/>
                  </a:lnTo>
                  <a:lnTo>
                    <a:pt x="2812" y="10074"/>
                  </a:lnTo>
                  <a:lnTo>
                    <a:pt x="2455" y="9767"/>
                  </a:lnTo>
                  <a:lnTo>
                    <a:pt x="2122" y="9409"/>
                  </a:lnTo>
                  <a:lnTo>
                    <a:pt x="1815" y="9026"/>
                  </a:lnTo>
                  <a:lnTo>
                    <a:pt x="1534" y="8616"/>
                  </a:lnTo>
                  <a:lnTo>
                    <a:pt x="1279" y="8182"/>
                  </a:lnTo>
                  <a:lnTo>
                    <a:pt x="1048" y="7722"/>
                  </a:lnTo>
                  <a:lnTo>
                    <a:pt x="869" y="7261"/>
                  </a:lnTo>
                  <a:lnTo>
                    <a:pt x="742" y="6776"/>
                  </a:lnTo>
                  <a:lnTo>
                    <a:pt x="639" y="6290"/>
                  </a:lnTo>
                  <a:lnTo>
                    <a:pt x="588" y="5779"/>
                  </a:lnTo>
                  <a:lnTo>
                    <a:pt x="563" y="5267"/>
                  </a:lnTo>
                  <a:lnTo>
                    <a:pt x="588" y="4654"/>
                  </a:lnTo>
                  <a:lnTo>
                    <a:pt x="614" y="4347"/>
                  </a:lnTo>
                  <a:lnTo>
                    <a:pt x="690" y="4040"/>
                  </a:lnTo>
                  <a:lnTo>
                    <a:pt x="742" y="3733"/>
                  </a:lnTo>
                  <a:lnTo>
                    <a:pt x="844" y="3452"/>
                  </a:lnTo>
                  <a:lnTo>
                    <a:pt x="946" y="3171"/>
                  </a:lnTo>
                  <a:lnTo>
                    <a:pt x="1048" y="2915"/>
                  </a:lnTo>
                  <a:lnTo>
                    <a:pt x="1176" y="2660"/>
                  </a:lnTo>
                  <a:lnTo>
                    <a:pt x="1330" y="2430"/>
                  </a:lnTo>
                  <a:lnTo>
                    <a:pt x="1509" y="2199"/>
                  </a:lnTo>
                  <a:lnTo>
                    <a:pt x="1662" y="1969"/>
                  </a:lnTo>
                  <a:lnTo>
                    <a:pt x="1867" y="1765"/>
                  </a:lnTo>
                  <a:lnTo>
                    <a:pt x="2071" y="1586"/>
                  </a:lnTo>
                  <a:lnTo>
                    <a:pt x="2276" y="1407"/>
                  </a:lnTo>
                  <a:lnTo>
                    <a:pt x="2506" y="1254"/>
                  </a:lnTo>
                  <a:lnTo>
                    <a:pt x="2761" y="1100"/>
                  </a:lnTo>
                  <a:lnTo>
                    <a:pt x="3017" y="972"/>
                  </a:lnTo>
                  <a:lnTo>
                    <a:pt x="3273" y="844"/>
                  </a:lnTo>
                  <a:lnTo>
                    <a:pt x="3554" y="768"/>
                  </a:lnTo>
                  <a:lnTo>
                    <a:pt x="3835" y="691"/>
                  </a:lnTo>
                  <a:lnTo>
                    <a:pt x="4142" y="614"/>
                  </a:lnTo>
                  <a:lnTo>
                    <a:pt x="4423" y="589"/>
                  </a:lnTo>
                  <a:lnTo>
                    <a:pt x="4730" y="563"/>
                  </a:lnTo>
                  <a:lnTo>
                    <a:pt x="5318" y="563"/>
                  </a:lnTo>
                  <a:lnTo>
                    <a:pt x="5599" y="614"/>
                  </a:lnTo>
                  <a:lnTo>
                    <a:pt x="5906" y="666"/>
                  </a:lnTo>
                  <a:lnTo>
                    <a:pt x="6187" y="742"/>
                  </a:lnTo>
                  <a:lnTo>
                    <a:pt x="6443" y="819"/>
                  </a:lnTo>
                  <a:lnTo>
                    <a:pt x="6724" y="947"/>
                  </a:lnTo>
                  <a:lnTo>
                    <a:pt x="6980" y="1049"/>
                  </a:lnTo>
                  <a:lnTo>
                    <a:pt x="7235" y="1202"/>
                  </a:lnTo>
                  <a:lnTo>
                    <a:pt x="7465" y="1356"/>
                  </a:lnTo>
                  <a:lnTo>
                    <a:pt x="7696" y="1535"/>
                  </a:lnTo>
                  <a:lnTo>
                    <a:pt x="7926" y="1739"/>
                  </a:lnTo>
                  <a:lnTo>
                    <a:pt x="8002" y="1790"/>
                  </a:lnTo>
                  <a:lnTo>
                    <a:pt x="8130" y="1816"/>
                  </a:lnTo>
                  <a:lnTo>
                    <a:pt x="8232" y="1790"/>
                  </a:lnTo>
                  <a:lnTo>
                    <a:pt x="8309" y="1714"/>
                  </a:lnTo>
                  <a:lnTo>
                    <a:pt x="8386" y="1637"/>
                  </a:lnTo>
                  <a:lnTo>
                    <a:pt x="8386" y="1535"/>
                  </a:lnTo>
                  <a:lnTo>
                    <a:pt x="8360" y="1432"/>
                  </a:lnTo>
                  <a:lnTo>
                    <a:pt x="8309" y="1330"/>
                  </a:lnTo>
                  <a:lnTo>
                    <a:pt x="8053" y="1100"/>
                  </a:lnTo>
                  <a:lnTo>
                    <a:pt x="7798" y="921"/>
                  </a:lnTo>
                  <a:lnTo>
                    <a:pt x="7542" y="742"/>
                  </a:lnTo>
                  <a:lnTo>
                    <a:pt x="7261" y="563"/>
                  </a:lnTo>
                  <a:lnTo>
                    <a:pt x="6954" y="435"/>
                  </a:lnTo>
                  <a:lnTo>
                    <a:pt x="6647" y="308"/>
                  </a:lnTo>
                  <a:lnTo>
                    <a:pt x="6341" y="205"/>
                  </a:lnTo>
                  <a:lnTo>
                    <a:pt x="6034" y="129"/>
                  </a:lnTo>
                  <a:lnTo>
                    <a:pt x="5701" y="52"/>
                  </a:lnTo>
                  <a:lnTo>
                    <a:pt x="5369" y="26"/>
                  </a:lnTo>
                  <a:lnTo>
                    <a:pt x="503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2"/>
            <p:cNvSpPr/>
            <p:nvPr/>
          </p:nvSpPr>
          <p:spPr>
            <a:xfrm>
              <a:off x="6357300" y="3408100"/>
              <a:ext cx="135525" cy="136175"/>
            </a:xfrm>
            <a:custGeom>
              <a:rect b="b" l="l" r="r" t="t"/>
              <a:pathLst>
                <a:path extrusionOk="0" h="5447" w="5421">
                  <a:moveTo>
                    <a:pt x="2711" y="1"/>
                  </a:moveTo>
                  <a:lnTo>
                    <a:pt x="2430" y="26"/>
                  </a:lnTo>
                  <a:lnTo>
                    <a:pt x="2174" y="78"/>
                  </a:lnTo>
                  <a:lnTo>
                    <a:pt x="1918" y="129"/>
                  </a:lnTo>
                  <a:lnTo>
                    <a:pt x="1663" y="231"/>
                  </a:lnTo>
                  <a:lnTo>
                    <a:pt x="1407" y="333"/>
                  </a:lnTo>
                  <a:lnTo>
                    <a:pt x="1202" y="487"/>
                  </a:lnTo>
                  <a:lnTo>
                    <a:pt x="998" y="640"/>
                  </a:lnTo>
                  <a:lnTo>
                    <a:pt x="793" y="819"/>
                  </a:lnTo>
                  <a:lnTo>
                    <a:pt x="614" y="998"/>
                  </a:lnTo>
                  <a:lnTo>
                    <a:pt x="461" y="1203"/>
                  </a:lnTo>
                  <a:lnTo>
                    <a:pt x="333" y="1433"/>
                  </a:lnTo>
                  <a:lnTo>
                    <a:pt x="205" y="1663"/>
                  </a:lnTo>
                  <a:lnTo>
                    <a:pt x="129" y="1918"/>
                  </a:lnTo>
                  <a:lnTo>
                    <a:pt x="52" y="2174"/>
                  </a:lnTo>
                  <a:lnTo>
                    <a:pt x="1" y="2455"/>
                  </a:lnTo>
                  <a:lnTo>
                    <a:pt x="1" y="2736"/>
                  </a:lnTo>
                  <a:lnTo>
                    <a:pt x="26" y="3120"/>
                  </a:lnTo>
                  <a:lnTo>
                    <a:pt x="103" y="3529"/>
                  </a:lnTo>
                  <a:lnTo>
                    <a:pt x="257" y="3887"/>
                  </a:lnTo>
                  <a:lnTo>
                    <a:pt x="461" y="4245"/>
                  </a:lnTo>
                  <a:lnTo>
                    <a:pt x="538" y="4322"/>
                  </a:lnTo>
                  <a:lnTo>
                    <a:pt x="640" y="4373"/>
                  </a:lnTo>
                  <a:lnTo>
                    <a:pt x="742" y="4373"/>
                  </a:lnTo>
                  <a:lnTo>
                    <a:pt x="845" y="4322"/>
                  </a:lnTo>
                  <a:lnTo>
                    <a:pt x="921" y="4245"/>
                  </a:lnTo>
                  <a:lnTo>
                    <a:pt x="972" y="4143"/>
                  </a:lnTo>
                  <a:lnTo>
                    <a:pt x="972" y="4040"/>
                  </a:lnTo>
                  <a:lnTo>
                    <a:pt x="921" y="3938"/>
                  </a:lnTo>
                  <a:lnTo>
                    <a:pt x="768" y="3657"/>
                  </a:lnTo>
                  <a:lnTo>
                    <a:pt x="640" y="3350"/>
                  </a:lnTo>
                  <a:lnTo>
                    <a:pt x="589" y="3043"/>
                  </a:lnTo>
                  <a:lnTo>
                    <a:pt x="563" y="2736"/>
                  </a:lnTo>
                  <a:lnTo>
                    <a:pt x="563" y="2506"/>
                  </a:lnTo>
                  <a:lnTo>
                    <a:pt x="589" y="2302"/>
                  </a:lnTo>
                  <a:lnTo>
                    <a:pt x="640" y="2097"/>
                  </a:lnTo>
                  <a:lnTo>
                    <a:pt x="717" y="1893"/>
                  </a:lnTo>
                  <a:lnTo>
                    <a:pt x="819" y="1688"/>
                  </a:lnTo>
                  <a:lnTo>
                    <a:pt x="921" y="1509"/>
                  </a:lnTo>
                  <a:lnTo>
                    <a:pt x="1049" y="1356"/>
                  </a:lnTo>
                  <a:lnTo>
                    <a:pt x="1177" y="1203"/>
                  </a:lnTo>
                  <a:lnTo>
                    <a:pt x="1330" y="1075"/>
                  </a:lnTo>
                  <a:lnTo>
                    <a:pt x="1509" y="947"/>
                  </a:lnTo>
                  <a:lnTo>
                    <a:pt x="1688" y="819"/>
                  </a:lnTo>
                  <a:lnTo>
                    <a:pt x="1867" y="742"/>
                  </a:lnTo>
                  <a:lnTo>
                    <a:pt x="2072" y="666"/>
                  </a:lnTo>
                  <a:lnTo>
                    <a:pt x="2276" y="615"/>
                  </a:lnTo>
                  <a:lnTo>
                    <a:pt x="2481" y="589"/>
                  </a:lnTo>
                  <a:lnTo>
                    <a:pt x="2711" y="563"/>
                  </a:lnTo>
                  <a:lnTo>
                    <a:pt x="2941" y="589"/>
                  </a:lnTo>
                  <a:lnTo>
                    <a:pt x="3145" y="615"/>
                  </a:lnTo>
                  <a:lnTo>
                    <a:pt x="3350" y="666"/>
                  </a:lnTo>
                  <a:lnTo>
                    <a:pt x="3555" y="742"/>
                  </a:lnTo>
                  <a:lnTo>
                    <a:pt x="3733" y="819"/>
                  </a:lnTo>
                  <a:lnTo>
                    <a:pt x="3912" y="947"/>
                  </a:lnTo>
                  <a:lnTo>
                    <a:pt x="4091" y="1075"/>
                  </a:lnTo>
                  <a:lnTo>
                    <a:pt x="4245" y="1203"/>
                  </a:lnTo>
                  <a:lnTo>
                    <a:pt x="4373" y="1356"/>
                  </a:lnTo>
                  <a:lnTo>
                    <a:pt x="4500" y="1509"/>
                  </a:lnTo>
                  <a:lnTo>
                    <a:pt x="4603" y="1688"/>
                  </a:lnTo>
                  <a:lnTo>
                    <a:pt x="4705" y="1893"/>
                  </a:lnTo>
                  <a:lnTo>
                    <a:pt x="4782" y="2097"/>
                  </a:lnTo>
                  <a:lnTo>
                    <a:pt x="4833" y="2302"/>
                  </a:lnTo>
                  <a:lnTo>
                    <a:pt x="4858" y="2506"/>
                  </a:lnTo>
                  <a:lnTo>
                    <a:pt x="4884" y="2736"/>
                  </a:lnTo>
                  <a:lnTo>
                    <a:pt x="4858" y="2941"/>
                  </a:lnTo>
                  <a:lnTo>
                    <a:pt x="4833" y="3171"/>
                  </a:lnTo>
                  <a:lnTo>
                    <a:pt x="4782" y="3376"/>
                  </a:lnTo>
                  <a:lnTo>
                    <a:pt x="4705" y="3555"/>
                  </a:lnTo>
                  <a:lnTo>
                    <a:pt x="4603" y="3759"/>
                  </a:lnTo>
                  <a:lnTo>
                    <a:pt x="4500" y="3938"/>
                  </a:lnTo>
                  <a:lnTo>
                    <a:pt x="4373" y="4091"/>
                  </a:lnTo>
                  <a:lnTo>
                    <a:pt x="4245" y="4245"/>
                  </a:lnTo>
                  <a:lnTo>
                    <a:pt x="4091" y="4398"/>
                  </a:lnTo>
                  <a:lnTo>
                    <a:pt x="3912" y="4526"/>
                  </a:lnTo>
                  <a:lnTo>
                    <a:pt x="3733" y="4628"/>
                  </a:lnTo>
                  <a:lnTo>
                    <a:pt x="3555" y="4705"/>
                  </a:lnTo>
                  <a:lnTo>
                    <a:pt x="3350" y="4782"/>
                  </a:lnTo>
                  <a:lnTo>
                    <a:pt x="3145" y="4833"/>
                  </a:lnTo>
                  <a:lnTo>
                    <a:pt x="2941" y="4884"/>
                  </a:lnTo>
                  <a:lnTo>
                    <a:pt x="2711" y="4884"/>
                  </a:lnTo>
                  <a:lnTo>
                    <a:pt x="2379" y="4858"/>
                  </a:lnTo>
                  <a:lnTo>
                    <a:pt x="2072" y="4782"/>
                  </a:lnTo>
                  <a:lnTo>
                    <a:pt x="1765" y="4679"/>
                  </a:lnTo>
                  <a:lnTo>
                    <a:pt x="1484" y="4501"/>
                  </a:lnTo>
                  <a:lnTo>
                    <a:pt x="1381" y="4475"/>
                  </a:lnTo>
                  <a:lnTo>
                    <a:pt x="1279" y="4449"/>
                  </a:lnTo>
                  <a:lnTo>
                    <a:pt x="1177" y="4501"/>
                  </a:lnTo>
                  <a:lnTo>
                    <a:pt x="1100" y="4577"/>
                  </a:lnTo>
                  <a:lnTo>
                    <a:pt x="1049" y="4679"/>
                  </a:lnTo>
                  <a:lnTo>
                    <a:pt x="1049" y="4782"/>
                  </a:lnTo>
                  <a:lnTo>
                    <a:pt x="1100" y="4884"/>
                  </a:lnTo>
                  <a:lnTo>
                    <a:pt x="1177" y="4961"/>
                  </a:lnTo>
                  <a:lnTo>
                    <a:pt x="1356" y="5063"/>
                  </a:lnTo>
                  <a:lnTo>
                    <a:pt x="1535" y="5165"/>
                  </a:lnTo>
                  <a:lnTo>
                    <a:pt x="1714" y="5242"/>
                  </a:lnTo>
                  <a:lnTo>
                    <a:pt x="1918" y="5319"/>
                  </a:lnTo>
                  <a:lnTo>
                    <a:pt x="2097" y="5370"/>
                  </a:lnTo>
                  <a:lnTo>
                    <a:pt x="2302" y="5421"/>
                  </a:lnTo>
                  <a:lnTo>
                    <a:pt x="2506" y="5446"/>
                  </a:lnTo>
                  <a:lnTo>
                    <a:pt x="2711" y="5446"/>
                  </a:lnTo>
                  <a:lnTo>
                    <a:pt x="2992" y="5421"/>
                  </a:lnTo>
                  <a:lnTo>
                    <a:pt x="3248" y="5395"/>
                  </a:lnTo>
                  <a:lnTo>
                    <a:pt x="3529" y="5319"/>
                  </a:lnTo>
                  <a:lnTo>
                    <a:pt x="3759" y="5216"/>
                  </a:lnTo>
                  <a:lnTo>
                    <a:pt x="4015" y="5114"/>
                  </a:lnTo>
                  <a:lnTo>
                    <a:pt x="4219" y="4986"/>
                  </a:lnTo>
                  <a:lnTo>
                    <a:pt x="4449" y="4833"/>
                  </a:lnTo>
                  <a:lnTo>
                    <a:pt x="4628" y="4654"/>
                  </a:lnTo>
                  <a:lnTo>
                    <a:pt x="4807" y="4449"/>
                  </a:lnTo>
                  <a:lnTo>
                    <a:pt x="4961" y="4245"/>
                  </a:lnTo>
                  <a:lnTo>
                    <a:pt x="5088" y="4015"/>
                  </a:lnTo>
                  <a:lnTo>
                    <a:pt x="5216" y="3785"/>
                  </a:lnTo>
                  <a:lnTo>
                    <a:pt x="5319" y="3529"/>
                  </a:lnTo>
                  <a:lnTo>
                    <a:pt x="5370" y="3273"/>
                  </a:lnTo>
                  <a:lnTo>
                    <a:pt x="5421" y="2992"/>
                  </a:lnTo>
                  <a:lnTo>
                    <a:pt x="5421" y="2736"/>
                  </a:lnTo>
                  <a:lnTo>
                    <a:pt x="5421" y="2455"/>
                  </a:lnTo>
                  <a:lnTo>
                    <a:pt x="5370" y="2174"/>
                  </a:lnTo>
                  <a:lnTo>
                    <a:pt x="5319" y="1918"/>
                  </a:lnTo>
                  <a:lnTo>
                    <a:pt x="5216" y="1663"/>
                  </a:lnTo>
                  <a:lnTo>
                    <a:pt x="5088" y="1433"/>
                  </a:lnTo>
                  <a:lnTo>
                    <a:pt x="4961" y="1203"/>
                  </a:lnTo>
                  <a:lnTo>
                    <a:pt x="4807" y="998"/>
                  </a:lnTo>
                  <a:lnTo>
                    <a:pt x="4628" y="819"/>
                  </a:lnTo>
                  <a:lnTo>
                    <a:pt x="4449" y="640"/>
                  </a:lnTo>
                  <a:lnTo>
                    <a:pt x="4219" y="487"/>
                  </a:lnTo>
                  <a:lnTo>
                    <a:pt x="4015" y="333"/>
                  </a:lnTo>
                  <a:lnTo>
                    <a:pt x="3759" y="231"/>
                  </a:lnTo>
                  <a:lnTo>
                    <a:pt x="3529" y="129"/>
                  </a:lnTo>
                  <a:lnTo>
                    <a:pt x="3248" y="78"/>
                  </a:lnTo>
                  <a:lnTo>
                    <a:pt x="2992" y="26"/>
                  </a:lnTo>
                  <a:lnTo>
                    <a:pt x="271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2"/>
            <p:cNvSpPr/>
            <p:nvPr/>
          </p:nvSpPr>
          <p:spPr>
            <a:xfrm>
              <a:off x="6215425" y="3566625"/>
              <a:ext cx="419300" cy="135525"/>
            </a:xfrm>
            <a:custGeom>
              <a:rect b="b" l="l" r="r" t="t"/>
              <a:pathLst>
                <a:path extrusionOk="0" h="5421" w="16772">
                  <a:moveTo>
                    <a:pt x="2966" y="0"/>
                  </a:moveTo>
                  <a:lnTo>
                    <a:pt x="2915" y="26"/>
                  </a:lnTo>
                  <a:lnTo>
                    <a:pt x="2838" y="77"/>
                  </a:lnTo>
                  <a:lnTo>
                    <a:pt x="2812" y="128"/>
                  </a:lnTo>
                  <a:lnTo>
                    <a:pt x="51" y="4986"/>
                  </a:lnTo>
                  <a:lnTo>
                    <a:pt x="26" y="5062"/>
                  </a:lnTo>
                  <a:lnTo>
                    <a:pt x="0" y="5139"/>
                  </a:lnTo>
                  <a:lnTo>
                    <a:pt x="26" y="5216"/>
                  </a:lnTo>
                  <a:lnTo>
                    <a:pt x="51" y="5267"/>
                  </a:lnTo>
                  <a:lnTo>
                    <a:pt x="77" y="5318"/>
                  </a:lnTo>
                  <a:lnTo>
                    <a:pt x="154" y="5369"/>
                  </a:lnTo>
                  <a:lnTo>
                    <a:pt x="205" y="5395"/>
                  </a:lnTo>
                  <a:lnTo>
                    <a:pt x="281" y="5420"/>
                  </a:lnTo>
                  <a:lnTo>
                    <a:pt x="16490" y="5420"/>
                  </a:lnTo>
                  <a:lnTo>
                    <a:pt x="16567" y="5395"/>
                  </a:lnTo>
                  <a:lnTo>
                    <a:pt x="16618" y="5369"/>
                  </a:lnTo>
                  <a:lnTo>
                    <a:pt x="16695" y="5318"/>
                  </a:lnTo>
                  <a:lnTo>
                    <a:pt x="16720" y="5267"/>
                  </a:lnTo>
                  <a:lnTo>
                    <a:pt x="16771" y="5216"/>
                  </a:lnTo>
                  <a:lnTo>
                    <a:pt x="16771" y="5139"/>
                  </a:lnTo>
                  <a:lnTo>
                    <a:pt x="16771" y="5062"/>
                  </a:lnTo>
                  <a:lnTo>
                    <a:pt x="16746" y="4986"/>
                  </a:lnTo>
                  <a:lnTo>
                    <a:pt x="13985" y="128"/>
                  </a:lnTo>
                  <a:lnTo>
                    <a:pt x="13934" y="77"/>
                  </a:lnTo>
                  <a:lnTo>
                    <a:pt x="13883" y="26"/>
                  </a:lnTo>
                  <a:lnTo>
                    <a:pt x="13806" y="0"/>
                  </a:lnTo>
                  <a:lnTo>
                    <a:pt x="12962" y="0"/>
                  </a:lnTo>
                  <a:lnTo>
                    <a:pt x="12885" y="77"/>
                  </a:lnTo>
                  <a:lnTo>
                    <a:pt x="12834" y="154"/>
                  </a:lnTo>
                  <a:lnTo>
                    <a:pt x="12809" y="281"/>
                  </a:lnTo>
                  <a:lnTo>
                    <a:pt x="12834" y="384"/>
                  </a:lnTo>
                  <a:lnTo>
                    <a:pt x="12885" y="460"/>
                  </a:lnTo>
                  <a:lnTo>
                    <a:pt x="12962" y="537"/>
                  </a:lnTo>
                  <a:lnTo>
                    <a:pt x="13576" y="537"/>
                  </a:lnTo>
                  <a:lnTo>
                    <a:pt x="16005" y="4858"/>
                  </a:lnTo>
                  <a:lnTo>
                    <a:pt x="767" y="4858"/>
                  </a:lnTo>
                  <a:lnTo>
                    <a:pt x="3196" y="537"/>
                  </a:lnTo>
                  <a:lnTo>
                    <a:pt x="3810" y="537"/>
                  </a:lnTo>
                  <a:lnTo>
                    <a:pt x="3886" y="460"/>
                  </a:lnTo>
                  <a:lnTo>
                    <a:pt x="3963" y="384"/>
                  </a:lnTo>
                  <a:lnTo>
                    <a:pt x="3963" y="281"/>
                  </a:lnTo>
                  <a:lnTo>
                    <a:pt x="3963" y="154"/>
                  </a:lnTo>
                  <a:lnTo>
                    <a:pt x="3886" y="77"/>
                  </a:lnTo>
                  <a:lnTo>
                    <a:pt x="38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71" name="Google Shape;871;p12"/>
          <p:cNvCxnSpPr>
            <a:stCxn id="861" idx="2"/>
            <a:endCxn id="859" idx="3"/>
          </p:cNvCxnSpPr>
          <p:nvPr/>
        </p:nvCxnSpPr>
        <p:spPr>
          <a:xfrm rot="5400000">
            <a:off x="2804875" y="2137350"/>
            <a:ext cx="1404000" cy="2124900"/>
          </a:xfrm>
          <a:prstGeom prst="bentConnector2">
            <a:avLst/>
          </a:prstGeom>
          <a:noFill/>
          <a:ln cap="flat" cmpd="sng" w="9525">
            <a:solidFill>
              <a:schemeClr val="lt1"/>
            </a:solidFill>
            <a:prstDash val="solid"/>
            <a:round/>
            <a:headEnd len="med" w="med" type="diamond"/>
            <a:tailEnd len="med" w="med" type="diamond"/>
          </a:ln>
        </p:spPr>
      </p:cxnSp>
      <p:cxnSp>
        <p:nvCxnSpPr>
          <p:cNvPr id="872" name="Google Shape;872;p12"/>
          <p:cNvCxnSpPr>
            <a:stCxn id="861" idx="2"/>
            <a:endCxn id="862" idx="1"/>
          </p:cNvCxnSpPr>
          <p:nvPr/>
        </p:nvCxnSpPr>
        <p:spPr>
          <a:xfrm flipH="1" rot="-5400000">
            <a:off x="4932475" y="2134650"/>
            <a:ext cx="1404000" cy="2130300"/>
          </a:xfrm>
          <a:prstGeom prst="bentConnector2">
            <a:avLst/>
          </a:prstGeom>
          <a:noFill/>
          <a:ln cap="flat" cmpd="sng" w="9525">
            <a:solidFill>
              <a:schemeClr val="lt1"/>
            </a:solidFill>
            <a:prstDash val="solid"/>
            <a:round/>
            <a:headEnd len="med" w="med" type="diamond"/>
            <a:tailEnd len="med" w="med" type="diamond"/>
          </a:ln>
        </p:spPr>
      </p:cxnSp>
      <p:sp>
        <p:nvSpPr>
          <p:cNvPr id="873" name="Google Shape;873;p12"/>
          <p:cNvSpPr/>
          <p:nvPr/>
        </p:nvSpPr>
        <p:spPr>
          <a:xfrm>
            <a:off x="0" y="1938150"/>
            <a:ext cx="524400" cy="1267200"/>
          </a:xfrm>
          <a:prstGeom prst="rect">
            <a:avLst/>
          </a:prstGeom>
          <a:solidFill>
            <a:schemeClr val="dk1">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4" name="Google Shape;874;p12"/>
          <p:cNvGrpSpPr/>
          <p:nvPr/>
        </p:nvGrpSpPr>
        <p:grpSpPr>
          <a:xfrm>
            <a:off x="7318289" y="3183702"/>
            <a:ext cx="271019" cy="306406"/>
            <a:chOff x="3244475" y="3338000"/>
            <a:chExt cx="405050" cy="417675"/>
          </a:xfrm>
        </p:grpSpPr>
        <p:sp>
          <p:nvSpPr>
            <p:cNvPr id="875" name="Google Shape;875;p12"/>
            <p:cNvSpPr/>
            <p:nvPr/>
          </p:nvSpPr>
          <p:spPr>
            <a:xfrm>
              <a:off x="3244475" y="3338000"/>
              <a:ext cx="405050" cy="417675"/>
            </a:xfrm>
            <a:custGeom>
              <a:rect b="b" l="l" r="r" t="t"/>
              <a:pathLst>
                <a:path extrusionOk="0" h="16707" w="16202">
                  <a:moveTo>
                    <a:pt x="11955" y="1"/>
                  </a:moveTo>
                  <a:lnTo>
                    <a:pt x="11475" y="26"/>
                  </a:lnTo>
                  <a:lnTo>
                    <a:pt x="10995" y="102"/>
                  </a:lnTo>
                  <a:lnTo>
                    <a:pt x="10540" y="228"/>
                  </a:lnTo>
                  <a:lnTo>
                    <a:pt x="10110" y="431"/>
                  </a:lnTo>
                  <a:lnTo>
                    <a:pt x="10009" y="481"/>
                  </a:lnTo>
                  <a:lnTo>
                    <a:pt x="9959" y="582"/>
                  </a:lnTo>
                  <a:lnTo>
                    <a:pt x="9933" y="709"/>
                  </a:lnTo>
                  <a:lnTo>
                    <a:pt x="9959" y="810"/>
                  </a:lnTo>
                  <a:lnTo>
                    <a:pt x="10034" y="911"/>
                  </a:lnTo>
                  <a:lnTo>
                    <a:pt x="10136" y="961"/>
                  </a:lnTo>
                  <a:lnTo>
                    <a:pt x="10237" y="961"/>
                  </a:lnTo>
                  <a:lnTo>
                    <a:pt x="10363" y="936"/>
                  </a:lnTo>
                  <a:lnTo>
                    <a:pt x="10742" y="784"/>
                  </a:lnTo>
                  <a:lnTo>
                    <a:pt x="11121" y="658"/>
                  </a:lnTo>
                  <a:lnTo>
                    <a:pt x="11526" y="607"/>
                  </a:lnTo>
                  <a:lnTo>
                    <a:pt x="11955" y="582"/>
                  </a:lnTo>
                  <a:lnTo>
                    <a:pt x="12334" y="582"/>
                  </a:lnTo>
                  <a:lnTo>
                    <a:pt x="12688" y="658"/>
                  </a:lnTo>
                  <a:lnTo>
                    <a:pt x="13042" y="734"/>
                  </a:lnTo>
                  <a:lnTo>
                    <a:pt x="13396" y="860"/>
                  </a:lnTo>
                  <a:lnTo>
                    <a:pt x="13699" y="1012"/>
                  </a:lnTo>
                  <a:lnTo>
                    <a:pt x="14003" y="1214"/>
                  </a:lnTo>
                  <a:lnTo>
                    <a:pt x="14281" y="1416"/>
                  </a:lnTo>
                  <a:lnTo>
                    <a:pt x="14559" y="1644"/>
                  </a:lnTo>
                  <a:lnTo>
                    <a:pt x="14786" y="1922"/>
                  </a:lnTo>
                  <a:lnTo>
                    <a:pt x="15013" y="2200"/>
                  </a:lnTo>
                  <a:lnTo>
                    <a:pt x="15190" y="2503"/>
                  </a:lnTo>
                  <a:lnTo>
                    <a:pt x="15342" y="2832"/>
                  </a:lnTo>
                  <a:lnTo>
                    <a:pt x="15468" y="3160"/>
                  </a:lnTo>
                  <a:lnTo>
                    <a:pt x="15570" y="3514"/>
                  </a:lnTo>
                  <a:lnTo>
                    <a:pt x="15620" y="3868"/>
                  </a:lnTo>
                  <a:lnTo>
                    <a:pt x="15620" y="4247"/>
                  </a:lnTo>
                  <a:lnTo>
                    <a:pt x="15620" y="7583"/>
                  </a:lnTo>
                  <a:lnTo>
                    <a:pt x="14761" y="7583"/>
                  </a:lnTo>
                  <a:lnTo>
                    <a:pt x="14761" y="4247"/>
                  </a:lnTo>
                  <a:lnTo>
                    <a:pt x="14761" y="3969"/>
                  </a:lnTo>
                  <a:lnTo>
                    <a:pt x="14710" y="3691"/>
                  </a:lnTo>
                  <a:lnTo>
                    <a:pt x="14634" y="3413"/>
                  </a:lnTo>
                  <a:lnTo>
                    <a:pt x="14533" y="3160"/>
                  </a:lnTo>
                  <a:lnTo>
                    <a:pt x="14432" y="2907"/>
                  </a:lnTo>
                  <a:lnTo>
                    <a:pt x="14281" y="2680"/>
                  </a:lnTo>
                  <a:lnTo>
                    <a:pt x="14129" y="2478"/>
                  </a:lnTo>
                  <a:lnTo>
                    <a:pt x="13952" y="2276"/>
                  </a:lnTo>
                  <a:lnTo>
                    <a:pt x="13750" y="2073"/>
                  </a:lnTo>
                  <a:lnTo>
                    <a:pt x="13522" y="1922"/>
                  </a:lnTo>
                  <a:lnTo>
                    <a:pt x="13295" y="1770"/>
                  </a:lnTo>
                  <a:lnTo>
                    <a:pt x="13042" y="1669"/>
                  </a:lnTo>
                  <a:lnTo>
                    <a:pt x="12789" y="1568"/>
                  </a:lnTo>
                  <a:lnTo>
                    <a:pt x="12511" y="1492"/>
                  </a:lnTo>
                  <a:lnTo>
                    <a:pt x="12233" y="1467"/>
                  </a:lnTo>
                  <a:lnTo>
                    <a:pt x="11955" y="1442"/>
                  </a:lnTo>
                  <a:lnTo>
                    <a:pt x="11677" y="1467"/>
                  </a:lnTo>
                  <a:lnTo>
                    <a:pt x="11399" y="1492"/>
                  </a:lnTo>
                  <a:lnTo>
                    <a:pt x="11121" y="1568"/>
                  </a:lnTo>
                  <a:lnTo>
                    <a:pt x="10869" y="1669"/>
                  </a:lnTo>
                  <a:lnTo>
                    <a:pt x="10616" y="1770"/>
                  </a:lnTo>
                  <a:lnTo>
                    <a:pt x="10388" y="1922"/>
                  </a:lnTo>
                  <a:lnTo>
                    <a:pt x="10161" y="2073"/>
                  </a:lnTo>
                  <a:lnTo>
                    <a:pt x="9959" y="2276"/>
                  </a:lnTo>
                  <a:lnTo>
                    <a:pt x="9782" y="2478"/>
                  </a:lnTo>
                  <a:lnTo>
                    <a:pt x="9630" y="2680"/>
                  </a:lnTo>
                  <a:lnTo>
                    <a:pt x="9478" y="2907"/>
                  </a:lnTo>
                  <a:lnTo>
                    <a:pt x="9352" y="3160"/>
                  </a:lnTo>
                  <a:lnTo>
                    <a:pt x="9276" y="3413"/>
                  </a:lnTo>
                  <a:lnTo>
                    <a:pt x="9200" y="3691"/>
                  </a:lnTo>
                  <a:lnTo>
                    <a:pt x="9150" y="3969"/>
                  </a:lnTo>
                  <a:lnTo>
                    <a:pt x="9150" y="4247"/>
                  </a:lnTo>
                  <a:lnTo>
                    <a:pt x="9150" y="7583"/>
                  </a:lnTo>
                  <a:lnTo>
                    <a:pt x="8265" y="7583"/>
                  </a:lnTo>
                  <a:lnTo>
                    <a:pt x="8265" y="4247"/>
                  </a:lnTo>
                  <a:lnTo>
                    <a:pt x="8291" y="3843"/>
                  </a:lnTo>
                  <a:lnTo>
                    <a:pt x="8366" y="3463"/>
                  </a:lnTo>
                  <a:lnTo>
                    <a:pt x="8467" y="3084"/>
                  </a:lnTo>
                  <a:lnTo>
                    <a:pt x="8619" y="2705"/>
                  </a:lnTo>
                  <a:lnTo>
                    <a:pt x="8796" y="2377"/>
                  </a:lnTo>
                  <a:lnTo>
                    <a:pt x="9023" y="2048"/>
                  </a:lnTo>
                  <a:lnTo>
                    <a:pt x="9276" y="1745"/>
                  </a:lnTo>
                  <a:lnTo>
                    <a:pt x="9580" y="1467"/>
                  </a:lnTo>
                  <a:lnTo>
                    <a:pt x="9630" y="1366"/>
                  </a:lnTo>
                  <a:lnTo>
                    <a:pt x="9681" y="1265"/>
                  </a:lnTo>
                  <a:lnTo>
                    <a:pt x="9655" y="1138"/>
                  </a:lnTo>
                  <a:lnTo>
                    <a:pt x="9605" y="1037"/>
                  </a:lnTo>
                  <a:lnTo>
                    <a:pt x="9504" y="987"/>
                  </a:lnTo>
                  <a:lnTo>
                    <a:pt x="9403" y="936"/>
                  </a:lnTo>
                  <a:lnTo>
                    <a:pt x="9302" y="961"/>
                  </a:lnTo>
                  <a:lnTo>
                    <a:pt x="9200" y="1012"/>
                  </a:lnTo>
                  <a:lnTo>
                    <a:pt x="8847" y="1340"/>
                  </a:lnTo>
                  <a:lnTo>
                    <a:pt x="8543" y="1694"/>
                  </a:lnTo>
                  <a:lnTo>
                    <a:pt x="8291" y="2073"/>
                  </a:lnTo>
                  <a:lnTo>
                    <a:pt x="8088" y="2478"/>
                  </a:lnTo>
                  <a:lnTo>
                    <a:pt x="7911" y="2907"/>
                  </a:lnTo>
                  <a:lnTo>
                    <a:pt x="7785" y="3337"/>
                  </a:lnTo>
                  <a:lnTo>
                    <a:pt x="7709" y="3792"/>
                  </a:lnTo>
                  <a:lnTo>
                    <a:pt x="7684" y="4247"/>
                  </a:lnTo>
                  <a:lnTo>
                    <a:pt x="7684" y="7583"/>
                  </a:lnTo>
                  <a:lnTo>
                    <a:pt x="304" y="7583"/>
                  </a:lnTo>
                  <a:lnTo>
                    <a:pt x="178" y="7608"/>
                  </a:lnTo>
                  <a:lnTo>
                    <a:pt x="76" y="7659"/>
                  </a:lnTo>
                  <a:lnTo>
                    <a:pt x="26" y="7760"/>
                  </a:lnTo>
                  <a:lnTo>
                    <a:pt x="1" y="7886"/>
                  </a:lnTo>
                  <a:lnTo>
                    <a:pt x="1" y="13346"/>
                  </a:lnTo>
                  <a:lnTo>
                    <a:pt x="26" y="13447"/>
                  </a:lnTo>
                  <a:lnTo>
                    <a:pt x="76" y="13548"/>
                  </a:lnTo>
                  <a:lnTo>
                    <a:pt x="178" y="13598"/>
                  </a:lnTo>
                  <a:lnTo>
                    <a:pt x="304" y="13624"/>
                  </a:lnTo>
                  <a:lnTo>
                    <a:pt x="405" y="13598"/>
                  </a:lnTo>
                  <a:lnTo>
                    <a:pt x="506" y="13548"/>
                  </a:lnTo>
                  <a:lnTo>
                    <a:pt x="557" y="13447"/>
                  </a:lnTo>
                  <a:lnTo>
                    <a:pt x="582" y="13346"/>
                  </a:lnTo>
                  <a:lnTo>
                    <a:pt x="582" y="8164"/>
                  </a:lnTo>
                  <a:lnTo>
                    <a:pt x="10338" y="8164"/>
                  </a:lnTo>
                  <a:lnTo>
                    <a:pt x="10338" y="16126"/>
                  </a:lnTo>
                  <a:lnTo>
                    <a:pt x="582" y="16126"/>
                  </a:lnTo>
                  <a:lnTo>
                    <a:pt x="582" y="14331"/>
                  </a:lnTo>
                  <a:lnTo>
                    <a:pt x="557" y="14230"/>
                  </a:lnTo>
                  <a:lnTo>
                    <a:pt x="506" y="14129"/>
                  </a:lnTo>
                  <a:lnTo>
                    <a:pt x="405" y="14079"/>
                  </a:lnTo>
                  <a:lnTo>
                    <a:pt x="304" y="14053"/>
                  </a:lnTo>
                  <a:lnTo>
                    <a:pt x="178" y="14079"/>
                  </a:lnTo>
                  <a:lnTo>
                    <a:pt x="76" y="14129"/>
                  </a:lnTo>
                  <a:lnTo>
                    <a:pt x="26" y="14230"/>
                  </a:lnTo>
                  <a:lnTo>
                    <a:pt x="1" y="14331"/>
                  </a:lnTo>
                  <a:lnTo>
                    <a:pt x="1" y="16429"/>
                  </a:lnTo>
                  <a:lnTo>
                    <a:pt x="26" y="16530"/>
                  </a:lnTo>
                  <a:lnTo>
                    <a:pt x="76" y="16631"/>
                  </a:lnTo>
                  <a:lnTo>
                    <a:pt x="178" y="16707"/>
                  </a:lnTo>
                  <a:lnTo>
                    <a:pt x="10742" y="16707"/>
                  </a:lnTo>
                  <a:lnTo>
                    <a:pt x="10818" y="16631"/>
                  </a:lnTo>
                  <a:lnTo>
                    <a:pt x="10894" y="16530"/>
                  </a:lnTo>
                  <a:lnTo>
                    <a:pt x="10919" y="16429"/>
                  </a:lnTo>
                  <a:lnTo>
                    <a:pt x="10919" y="7886"/>
                  </a:lnTo>
                  <a:lnTo>
                    <a:pt x="10894" y="7760"/>
                  </a:lnTo>
                  <a:lnTo>
                    <a:pt x="10818" y="7659"/>
                  </a:lnTo>
                  <a:lnTo>
                    <a:pt x="10742" y="7608"/>
                  </a:lnTo>
                  <a:lnTo>
                    <a:pt x="10616" y="7583"/>
                  </a:lnTo>
                  <a:lnTo>
                    <a:pt x="9731" y="7583"/>
                  </a:lnTo>
                  <a:lnTo>
                    <a:pt x="9731" y="4247"/>
                  </a:lnTo>
                  <a:lnTo>
                    <a:pt x="9731" y="4019"/>
                  </a:lnTo>
                  <a:lnTo>
                    <a:pt x="9756" y="3817"/>
                  </a:lnTo>
                  <a:lnTo>
                    <a:pt x="9832" y="3590"/>
                  </a:lnTo>
                  <a:lnTo>
                    <a:pt x="9883" y="3388"/>
                  </a:lnTo>
                  <a:lnTo>
                    <a:pt x="9984" y="3185"/>
                  </a:lnTo>
                  <a:lnTo>
                    <a:pt x="10110" y="3008"/>
                  </a:lnTo>
                  <a:lnTo>
                    <a:pt x="10237" y="2832"/>
                  </a:lnTo>
                  <a:lnTo>
                    <a:pt x="10363" y="2680"/>
                  </a:lnTo>
                  <a:lnTo>
                    <a:pt x="10540" y="2528"/>
                  </a:lnTo>
                  <a:lnTo>
                    <a:pt x="10717" y="2402"/>
                  </a:lnTo>
                  <a:lnTo>
                    <a:pt x="10894" y="2301"/>
                  </a:lnTo>
                  <a:lnTo>
                    <a:pt x="11096" y="2200"/>
                  </a:lnTo>
                  <a:lnTo>
                    <a:pt x="11298" y="2124"/>
                  </a:lnTo>
                  <a:lnTo>
                    <a:pt x="11500" y="2073"/>
                  </a:lnTo>
                  <a:lnTo>
                    <a:pt x="11728" y="2023"/>
                  </a:lnTo>
                  <a:lnTo>
                    <a:pt x="12183" y="2023"/>
                  </a:lnTo>
                  <a:lnTo>
                    <a:pt x="12410" y="2073"/>
                  </a:lnTo>
                  <a:lnTo>
                    <a:pt x="12612" y="2124"/>
                  </a:lnTo>
                  <a:lnTo>
                    <a:pt x="12815" y="2200"/>
                  </a:lnTo>
                  <a:lnTo>
                    <a:pt x="13017" y="2301"/>
                  </a:lnTo>
                  <a:lnTo>
                    <a:pt x="13194" y="2402"/>
                  </a:lnTo>
                  <a:lnTo>
                    <a:pt x="13371" y="2528"/>
                  </a:lnTo>
                  <a:lnTo>
                    <a:pt x="13522" y="2680"/>
                  </a:lnTo>
                  <a:lnTo>
                    <a:pt x="13674" y="2832"/>
                  </a:lnTo>
                  <a:lnTo>
                    <a:pt x="13800" y="3008"/>
                  </a:lnTo>
                  <a:lnTo>
                    <a:pt x="13927" y="3185"/>
                  </a:lnTo>
                  <a:lnTo>
                    <a:pt x="14003" y="3388"/>
                  </a:lnTo>
                  <a:lnTo>
                    <a:pt x="14078" y="3590"/>
                  </a:lnTo>
                  <a:lnTo>
                    <a:pt x="14129" y="3817"/>
                  </a:lnTo>
                  <a:lnTo>
                    <a:pt x="14179" y="4019"/>
                  </a:lnTo>
                  <a:lnTo>
                    <a:pt x="14179" y="4247"/>
                  </a:lnTo>
                  <a:lnTo>
                    <a:pt x="14179" y="7886"/>
                  </a:lnTo>
                  <a:lnTo>
                    <a:pt x="14205" y="7987"/>
                  </a:lnTo>
                  <a:lnTo>
                    <a:pt x="14281" y="8089"/>
                  </a:lnTo>
                  <a:lnTo>
                    <a:pt x="14356" y="8139"/>
                  </a:lnTo>
                  <a:lnTo>
                    <a:pt x="14483" y="8164"/>
                  </a:lnTo>
                  <a:lnTo>
                    <a:pt x="15923" y="8164"/>
                  </a:lnTo>
                  <a:lnTo>
                    <a:pt x="16024" y="8139"/>
                  </a:lnTo>
                  <a:lnTo>
                    <a:pt x="16126" y="8089"/>
                  </a:lnTo>
                  <a:lnTo>
                    <a:pt x="16201" y="7987"/>
                  </a:lnTo>
                  <a:lnTo>
                    <a:pt x="16201" y="7886"/>
                  </a:lnTo>
                  <a:lnTo>
                    <a:pt x="16201" y="4247"/>
                  </a:lnTo>
                  <a:lnTo>
                    <a:pt x="16201" y="3817"/>
                  </a:lnTo>
                  <a:lnTo>
                    <a:pt x="16126" y="3388"/>
                  </a:lnTo>
                  <a:lnTo>
                    <a:pt x="16024" y="2983"/>
                  </a:lnTo>
                  <a:lnTo>
                    <a:pt x="15873" y="2604"/>
                  </a:lnTo>
                  <a:lnTo>
                    <a:pt x="15696" y="2225"/>
                  </a:lnTo>
                  <a:lnTo>
                    <a:pt x="15494" y="1871"/>
                  </a:lnTo>
                  <a:lnTo>
                    <a:pt x="15241" y="1543"/>
                  </a:lnTo>
                  <a:lnTo>
                    <a:pt x="14963" y="1239"/>
                  </a:lnTo>
                  <a:lnTo>
                    <a:pt x="14660" y="961"/>
                  </a:lnTo>
                  <a:lnTo>
                    <a:pt x="14331" y="734"/>
                  </a:lnTo>
                  <a:lnTo>
                    <a:pt x="13977" y="506"/>
                  </a:lnTo>
                  <a:lnTo>
                    <a:pt x="13598" y="329"/>
                  </a:lnTo>
                  <a:lnTo>
                    <a:pt x="13219" y="178"/>
                  </a:lnTo>
                  <a:lnTo>
                    <a:pt x="12815" y="77"/>
                  </a:lnTo>
                  <a:lnTo>
                    <a:pt x="12385" y="26"/>
                  </a:lnTo>
                  <a:lnTo>
                    <a:pt x="1195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2"/>
            <p:cNvSpPr/>
            <p:nvPr/>
          </p:nvSpPr>
          <p:spPr>
            <a:xfrm>
              <a:off x="3339250" y="3573700"/>
              <a:ext cx="83425" cy="136500"/>
            </a:xfrm>
            <a:custGeom>
              <a:rect b="b" l="l" r="r" t="t"/>
              <a:pathLst>
                <a:path extrusionOk="0" h="5460" w="3337">
                  <a:moveTo>
                    <a:pt x="1669" y="581"/>
                  </a:moveTo>
                  <a:lnTo>
                    <a:pt x="1896" y="607"/>
                  </a:lnTo>
                  <a:lnTo>
                    <a:pt x="2098" y="657"/>
                  </a:lnTo>
                  <a:lnTo>
                    <a:pt x="2275" y="758"/>
                  </a:lnTo>
                  <a:lnTo>
                    <a:pt x="2452" y="885"/>
                  </a:lnTo>
                  <a:lnTo>
                    <a:pt x="2579" y="1062"/>
                  </a:lnTo>
                  <a:lnTo>
                    <a:pt x="2680" y="1239"/>
                  </a:lnTo>
                  <a:lnTo>
                    <a:pt x="2730" y="1441"/>
                  </a:lnTo>
                  <a:lnTo>
                    <a:pt x="2756" y="1668"/>
                  </a:lnTo>
                  <a:lnTo>
                    <a:pt x="2756" y="1845"/>
                  </a:lnTo>
                  <a:lnTo>
                    <a:pt x="2705" y="1997"/>
                  </a:lnTo>
                  <a:lnTo>
                    <a:pt x="2655" y="2148"/>
                  </a:lnTo>
                  <a:lnTo>
                    <a:pt x="2579" y="2275"/>
                  </a:lnTo>
                  <a:lnTo>
                    <a:pt x="2478" y="2401"/>
                  </a:lnTo>
                  <a:lnTo>
                    <a:pt x="2351" y="2527"/>
                  </a:lnTo>
                  <a:lnTo>
                    <a:pt x="2225" y="2603"/>
                  </a:lnTo>
                  <a:lnTo>
                    <a:pt x="2073" y="2679"/>
                  </a:lnTo>
                  <a:lnTo>
                    <a:pt x="1972" y="2755"/>
                  </a:lnTo>
                  <a:lnTo>
                    <a:pt x="1922" y="2831"/>
                  </a:lnTo>
                  <a:lnTo>
                    <a:pt x="1896" y="2932"/>
                  </a:lnTo>
                  <a:lnTo>
                    <a:pt x="1922" y="3058"/>
                  </a:lnTo>
                  <a:lnTo>
                    <a:pt x="2528" y="4878"/>
                  </a:lnTo>
                  <a:lnTo>
                    <a:pt x="810" y="4878"/>
                  </a:lnTo>
                  <a:lnTo>
                    <a:pt x="1416" y="3058"/>
                  </a:lnTo>
                  <a:lnTo>
                    <a:pt x="1441" y="2932"/>
                  </a:lnTo>
                  <a:lnTo>
                    <a:pt x="1416" y="2831"/>
                  </a:lnTo>
                  <a:lnTo>
                    <a:pt x="1340" y="2755"/>
                  </a:lnTo>
                  <a:lnTo>
                    <a:pt x="1264" y="2679"/>
                  </a:lnTo>
                  <a:lnTo>
                    <a:pt x="1113" y="2603"/>
                  </a:lnTo>
                  <a:lnTo>
                    <a:pt x="961" y="2527"/>
                  </a:lnTo>
                  <a:lnTo>
                    <a:pt x="860" y="2401"/>
                  </a:lnTo>
                  <a:lnTo>
                    <a:pt x="759" y="2275"/>
                  </a:lnTo>
                  <a:lnTo>
                    <a:pt x="683" y="2148"/>
                  </a:lnTo>
                  <a:lnTo>
                    <a:pt x="607" y="1997"/>
                  </a:lnTo>
                  <a:lnTo>
                    <a:pt x="582" y="1845"/>
                  </a:lnTo>
                  <a:lnTo>
                    <a:pt x="582" y="1668"/>
                  </a:lnTo>
                  <a:lnTo>
                    <a:pt x="582" y="1441"/>
                  </a:lnTo>
                  <a:lnTo>
                    <a:pt x="658" y="1239"/>
                  </a:lnTo>
                  <a:lnTo>
                    <a:pt x="759" y="1062"/>
                  </a:lnTo>
                  <a:lnTo>
                    <a:pt x="885" y="885"/>
                  </a:lnTo>
                  <a:lnTo>
                    <a:pt x="1062" y="758"/>
                  </a:lnTo>
                  <a:lnTo>
                    <a:pt x="1239" y="657"/>
                  </a:lnTo>
                  <a:lnTo>
                    <a:pt x="1441" y="607"/>
                  </a:lnTo>
                  <a:lnTo>
                    <a:pt x="1669" y="581"/>
                  </a:lnTo>
                  <a:close/>
                  <a:moveTo>
                    <a:pt x="1492" y="0"/>
                  </a:moveTo>
                  <a:lnTo>
                    <a:pt x="1340" y="25"/>
                  </a:lnTo>
                  <a:lnTo>
                    <a:pt x="1163" y="76"/>
                  </a:lnTo>
                  <a:lnTo>
                    <a:pt x="1012" y="126"/>
                  </a:lnTo>
                  <a:lnTo>
                    <a:pt x="860" y="202"/>
                  </a:lnTo>
                  <a:lnTo>
                    <a:pt x="734" y="278"/>
                  </a:lnTo>
                  <a:lnTo>
                    <a:pt x="607" y="379"/>
                  </a:lnTo>
                  <a:lnTo>
                    <a:pt x="481" y="480"/>
                  </a:lnTo>
                  <a:lnTo>
                    <a:pt x="380" y="607"/>
                  </a:lnTo>
                  <a:lnTo>
                    <a:pt x="279" y="733"/>
                  </a:lnTo>
                  <a:lnTo>
                    <a:pt x="203" y="885"/>
                  </a:lnTo>
                  <a:lnTo>
                    <a:pt x="127" y="1011"/>
                  </a:lnTo>
                  <a:lnTo>
                    <a:pt x="77" y="1163"/>
                  </a:lnTo>
                  <a:lnTo>
                    <a:pt x="26" y="1340"/>
                  </a:lnTo>
                  <a:lnTo>
                    <a:pt x="1" y="1491"/>
                  </a:lnTo>
                  <a:lnTo>
                    <a:pt x="1" y="1668"/>
                  </a:lnTo>
                  <a:lnTo>
                    <a:pt x="1" y="1896"/>
                  </a:lnTo>
                  <a:lnTo>
                    <a:pt x="51" y="2098"/>
                  </a:lnTo>
                  <a:lnTo>
                    <a:pt x="102" y="2300"/>
                  </a:lnTo>
                  <a:lnTo>
                    <a:pt x="203" y="2502"/>
                  </a:lnTo>
                  <a:lnTo>
                    <a:pt x="329" y="2679"/>
                  </a:lnTo>
                  <a:lnTo>
                    <a:pt x="456" y="2831"/>
                  </a:lnTo>
                  <a:lnTo>
                    <a:pt x="607" y="2982"/>
                  </a:lnTo>
                  <a:lnTo>
                    <a:pt x="784" y="3109"/>
                  </a:lnTo>
                  <a:lnTo>
                    <a:pt x="127" y="5080"/>
                  </a:lnTo>
                  <a:lnTo>
                    <a:pt x="102" y="5131"/>
                  </a:lnTo>
                  <a:lnTo>
                    <a:pt x="102" y="5207"/>
                  </a:lnTo>
                  <a:lnTo>
                    <a:pt x="127" y="5257"/>
                  </a:lnTo>
                  <a:lnTo>
                    <a:pt x="152" y="5333"/>
                  </a:lnTo>
                  <a:lnTo>
                    <a:pt x="203" y="5383"/>
                  </a:lnTo>
                  <a:lnTo>
                    <a:pt x="253" y="5409"/>
                  </a:lnTo>
                  <a:lnTo>
                    <a:pt x="329" y="5434"/>
                  </a:lnTo>
                  <a:lnTo>
                    <a:pt x="405" y="5459"/>
                  </a:lnTo>
                  <a:lnTo>
                    <a:pt x="2933" y="5459"/>
                  </a:lnTo>
                  <a:lnTo>
                    <a:pt x="3008" y="5434"/>
                  </a:lnTo>
                  <a:lnTo>
                    <a:pt x="3059" y="5409"/>
                  </a:lnTo>
                  <a:lnTo>
                    <a:pt x="3135" y="5383"/>
                  </a:lnTo>
                  <a:lnTo>
                    <a:pt x="3160" y="5333"/>
                  </a:lnTo>
                  <a:lnTo>
                    <a:pt x="3211" y="5257"/>
                  </a:lnTo>
                  <a:lnTo>
                    <a:pt x="3211" y="5207"/>
                  </a:lnTo>
                  <a:lnTo>
                    <a:pt x="3236" y="5131"/>
                  </a:lnTo>
                  <a:lnTo>
                    <a:pt x="3211" y="5080"/>
                  </a:lnTo>
                  <a:lnTo>
                    <a:pt x="2553" y="3109"/>
                  </a:lnTo>
                  <a:lnTo>
                    <a:pt x="2705" y="2982"/>
                  </a:lnTo>
                  <a:lnTo>
                    <a:pt x="2882" y="2831"/>
                  </a:lnTo>
                  <a:lnTo>
                    <a:pt x="3008" y="2679"/>
                  </a:lnTo>
                  <a:lnTo>
                    <a:pt x="3135" y="2502"/>
                  </a:lnTo>
                  <a:lnTo>
                    <a:pt x="3211" y="2300"/>
                  </a:lnTo>
                  <a:lnTo>
                    <a:pt x="3286" y="2098"/>
                  </a:lnTo>
                  <a:lnTo>
                    <a:pt x="3337" y="1896"/>
                  </a:lnTo>
                  <a:lnTo>
                    <a:pt x="3337" y="1668"/>
                  </a:lnTo>
                  <a:lnTo>
                    <a:pt x="3337" y="1491"/>
                  </a:lnTo>
                  <a:lnTo>
                    <a:pt x="3312" y="1340"/>
                  </a:lnTo>
                  <a:lnTo>
                    <a:pt x="3261" y="1163"/>
                  </a:lnTo>
                  <a:lnTo>
                    <a:pt x="3211" y="1011"/>
                  </a:lnTo>
                  <a:lnTo>
                    <a:pt x="3135" y="885"/>
                  </a:lnTo>
                  <a:lnTo>
                    <a:pt x="3059" y="733"/>
                  </a:lnTo>
                  <a:lnTo>
                    <a:pt x="2958" y="607"/>
                  </a:lnTo>
                  <a:lnTo>
                    <a:pt x="2857" y="480"/>
                  </a:lnTo>
                  <a:lnTo>
                    <a:pt x="2730" y="379"/>
                  </a:lnTo>
                  <a:lnTo>
                    <a:pt x="2604" y="278"/>
                  </a:lnTo>
                  <a:lnTo>
                    <a:pt x="2452" y="202"/>
                  </a:lnTo>
                  <a:lnTo>
                    <a:pt x="2326" y="126"/>
                  </a:lnTo>
                  <a:lnTo>
                    <a:pt x="2174" y="76"/>
                  </a:lnTo>
                  <a:lnTo>
                    <a:pt x="1997" y="25"/>
                  </a:lnTo>
                  <a:lnTo>
                    <a:pt x="18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7" name="Google Shape;877;p12">
            <a:hlinkClick/>
          </p:cNvPr>
          <p:cNvSpPr/>
          <p:nvPr/>
        </p:nvSpPr>
        <p:spPr>
          <a:xfrm>
            <a:off x="188172" y="213355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
        <p:nvSpPr>
          <p:cNvPr id="878" name="Google Shape;878;p12">
            <a:hlinkClick/>
          </p:cNvPr>
          <p:cNvSpPr/>
          <p:nvPr/>
        </p:nvSpPr>
        <p:spPr>
          <a:xfrm>
            <a:off x="188172" y="2497732"/>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2">
            <a:hlinkClick/>
          </p:cNvPr>
          <p:cNvSpPr/>
          <p:nvPr/>
        </p:nvSpPr>
        <p:spPr>
          <a:xfrm>
            <a:off x="188172" y="2861903"/>
            <a:ext cx="148200" cy="1479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
              <a:buFont typeface="Arial"/>
              <a:buNone/>
            </a:pPr>
            <a:r>
              <a:t/>
            </a:r>
            <a:endParaRPr b="0" i="0" sz="100" u="none" cap="none" strike="noStrike">
              <a:solidFill>
                <a:schemeClr val="lt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Modern Apartments for Sale by Slidesgo">
  <a:themeElements>
    <a:clrScheme name="Simple Light">
      <a:dk1>
        <a:srgbClr val="000000"/>
      </a:dk1>
      <a:lt1>
        <a:srgbClr val="FFFFFF"/>
      </a:lt1>
      <a:dk2>
        <a:srgbClr val="00FFBA"/>
      </a:dk2>
      <a:lt2>
        <a:srgbClr val="333333"/>
      </a:lt2>
      <a:accent1>
        <a:srgbClr val="868686"/>
      </a:accent1>
      <a:accent2>
        <a:srgbClr val="FFFFFF"/>
      </a:accent2>
      <a:accent3>
        <a:srgbClr val="FFFFFF"/>
      </a:accent3>
      <a:accent4>
        <a:srgbClr val="FFFFFF"/>
      </a:accent4>
      <a:accent5>
        <a:srgbClr val="FFFFFF"/>
      </a:accent5>
      <a:accent6>
        <a:srgbClr val="FFFFFF"/>
      </a:accent6>
      <a:hlink>
        <a:srgbClr val="A8FF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Apartments for Sale by Slidesgo">
  <a:themeElements>
    <a:clrScheme name="Simple Light">
      <a:dk1>
        <a:srgbClr val="000000"/>
      </a:dk1>
      <a:lt1>
        <a:srgbClr val="FFFFFF"/>
      </a:lt1>
      <a:dk2>
        <a:srgbClr val="00FFBA"/>
      </a:dk2>
      <a:lt2>
        <a:srgbClr val="333333"/>
      </a:lt2>
      <a:accent1>
        <a:srgbClr val="868686"/>
      </a:accent1>
      <a:accent2>
        <a:srgbClr val="FFFFFF"/>
      </a:accent2>
      <a:accent3>
        <a:srgbClr val="FFFFFF"/>
      </a:accent3>
      <a:accent4>
        <a:srgbClr val="FFFFFF"/>
      </a:accent4>
      <a:accent5>
        <a:srgbClr val="FFFFFF"/>
      </a:accent5>
      <a:accent6>
        <a:srgbClr val="FFFFFF"/>
      </a:accent6>
      <a:hlink>
        <a:srgbClr val="A8FF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Modern Apartments for Sale by Slidesgo">
  <a:themeElements>
    <a:clrScheme name="Simple Light">
      <a:dk1>
        <a:srgbClr val="000000"/>
      </a:dk1>
      <a:lt1>
        <a:srgbClr val="FFFFFF"/>
      </a:lt1>
      <a:dk2>
        <a:srgbClr val="00FFBA"/>
      </a:dk2>
      <a:lt2>
        <a:srgbClr val="333333"/>
      </a:lt2>
      <a:accent1>
        <a:srgbClr val="868686"/>
      </a:accent1>
      <a:accent2>
        <a:srgbClr val="FFFFFF"/>
      </a:accent2>
      <a:accent3>
        <a:srgbClr val="FFFFFF"/>
      </a:accent3>
      <a:accent4>
        <a:srgbClr val="FFFFFF"/>
      </a:accent4>
      <a:accent5>
        <a:srgbClr val="FFFFFF"/>
      </a:accent5>
      <a:accent6>
        <a:srgbClr val="FFFFFF"/>
      </a:accent6>
      <a:hlink>
        <a:srgbClr val="A8FF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odern Apartments for Sale by Slidesgo">
  <a:themeElements>
    <a:clrScheme name="Simple Light">
      <a:dk1>
        <a:srgbClr val="000000"/>
      </a:dk1>
      <a:lt1>
        <a:srgbClr val="FFFFFF"/>
      </a:lt1>
      <a:dk2>
        <a:srgbClr val="00FFBA"/>
      </a:dk2>
      <a:lt2>
        <a:srgbClr val="333333"/>
      </a:lt2>
      <a:accent1>
        <a:srgbClr val="868686"/>
      </a:accent1>
      <a:accent2>
        <a:srgbClr val="FFFFFF"/>
      </a:accent2>
      <a:accent3>
        <a:srgbClr val="FFFFFF"/>
      </a:accent3>
      <a:accent4>
        <a:srgbClr val="FFFFFF"/>
      </a:accent4>
      <a:accent5>
        <a:srgbClr val="FFFFFF"/>
      </a:accent5>
      <a:accent6>
        <a:srgbClr val="FFFFFF"/>
      </a:accent6>
      <a:hlink>
        <a:srgbClr val="A8FF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